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89" r:id="rId6"/>
  </p:sldMasterIdLst>
  <p:notesMasterIdLst>
    <p:notesMasterId r:id="rId23"/>
  </p:notesMasterIdLst>
  <p:sldIdLst>
    <p:sldId id="1063" r:id="rId7"/>
    <p:sldId id="685" r:id="rId8"/>
    <p:sldId id="1054" r:id="rId9"/>
    <p:sldId id="1055" r:id="rId10"/>
    <p:sldId id="1053" r:id="rId11"/>
    <p:sldId id="283" r:id="rId12"/>
    <p:sldId id="1052" r:id="rId13"/>
    <p:sldId id="1067" r:id="rId14"/>
    <p:sldId id="259" r:id="rId15"/>
    <p:sldId id="1064" r:id="rId16"/>
    <p:sldId id="1062" r:id="rId17"/>
    <p:sldId id="1057" r:id="rId18"/>
    <p:sldId id="1058" r:id="rId19"/>
    <p:sldId id="1066" r:id="rId20"/>
    <p:sldId id="281" r:id="rId21"/>
    <p:sldId id="1068"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AEA77C-15F0-581C-F1D6-2D93986D2C0D}" name="Ruthie Werner" initials="RW" userId="S::r.werner@113.nl::00fd445c-6914-45a4-abb9-0919c1caf4cf" providerId="AD"/>
  <p188:author id="{3787D6A5-9FAA-FDA7-F2CB-62B6962051FC}" name="Henrietta van Ommen" initials="HO" userId="S::h.vanommen@113.nl::cf9cb6db-ce9c-4179-96df-802c1a1150cc" providerId="AD"/>
  <p188:author id="{77F95BC8-B72E-EBD2-E769-4A0D3DE2323B}" name="Emmie Overbeek" initials="EO" userId="S::e.overbeek@113.nl::cefd5833-8727-4858-951a-8f88685a5e9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AAA82"/>
    <a:srgbClr val="D9E7E3"/>
    <a:srgbClr val="FBD5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A16189-01A4-45A7-A530-DB04F19BB880}" v="591" dt="2025-11-19T09:33:38.592"/>
    <p1510:client id="{AB748A7B-F2A5-2855-3439-3FA5B0B40289}" v="171" dt="2025-11-19T10:17:07.1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5" d="100"/>
          <a:sy n="145" d="100"/>
        </p:scale>
        <p:origin x="804" y="1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Jongens</c:v>
                </c:pt>
              </c:strCache>
            </c:strRef>
          </c:tx>
          <c:spPr>
            <a:ln w="28575" cap="rnd">
              <a:solidFill>
                <a:srgbClr val="2BA278"/>
              </a:solidFill>
              <a:round/>
            </a:ln>
            <a:effectLst/>
          </c:spPr>
          <c:marker>
            <c:symbol val="none"/>
          </c:marker>
          <c:dLbls>
            <c:spPr>
              <a:solidFill>
                <a:srgbClr val="2BA278"/>
              </a:solidFill>
              <a:ln>
                <a:no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Sheet1!$B$2:$B$15</c:f>
              <c:numCache>
                <c:formatCode>General</c:formatCode>
                <c:ptCount val="14"/>
                <c:pt idx="0">
                  <c:v>29</c:v>
                </c:pt>
                <c:pt idx="1">
                  <c:v>37</c:v>
                </c:pt>
                <c:pt idx="2">
                  <c:v>36</c:v>
                </c:pt>
                <c:pt idx="3">
                  <c:v>31</c:v>
                </c:pt>
                <c:pt idx="4">
                  <c:v>28</c:v>
                </c:pt>
                <c:pt idx="5">
                  <c:v>30</c:v>
                </c:pt>
                <c:pt idx="6">
                  <c:v>50</c:v>
                </c:pt>
                <c:pt idx="7">
                  <c:v>30</c:v>
                </c:pt>
                <c:pt idx="8">
                  <c:v>43</c:v>
                </c:pt>
                <c:pt idx="9">
                  <c:v>35</c:v>
                </c:pt>
                <c:pt idx="10">
                  <c:v>36</c:v>
                </c:pt>
                <c:pt idx="11">
                  <c:v>42</c:v>
                </c:pt>
                <c:pt idx="12">
                  <c:v>36</c:v>
                </c:pt>
                <c:pt idx="13">
                  <c:v>34</c:v>
                </c:pt>
              </c:numCache>
            </c:numRef>
          </c:val>
          <c:smooth val="0"/>
          <c:extLst>
            <c:ext xmlns:c16="http://schemas.microsoft.com/office/drawing/2014/chart" uri="{C3380CC4-5D6E-409C-BE32-E72D297353CC}">
              <c16:uniqueId val="{00000000-DD31-4027-9FAC-F13635B7F109}"/>
            </c:ext>
          </c:extLst>
        </c:ser>
        <c:ser>
          <c:idx val="1"/>
          <c:order val="1"/>
          <c:tx>
            <c:strRef>
              <c:f>Sheet1!$C$1</c:f>
              <c:strCache>
                <c:ptCount val="1"/>
                <c:pt idx="0">
                  <c:v>Meisjes</c:v>
                </c:pt>
              </c:strCache>
            </c:strRef>
          </c:tx>
          <c:spPr>
            <a:ln w="28575" cap="rnd">
              <a:solidFill>
                <a:srgbClr val="D61C29"/>
              </a:solidFill>
              <a:round/>
            </a:ln>
            <a:effectLst/>
          </c:spPr>
          <c:marker>
            <c:symbol val="none"/>
          </c:marker>
          <c:dLbls>
            <c:spPr>
              <a:solidFill>
                <a:srgbClr val="D61C29"/>
              </a:solidFill>
              <a:ln>
                <a:no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Sheet1!$C$2:$C$15</c:f>
              <c:numCache>
                <c:formatCode>General</c:formatCode>
                <c:ptCount val="14"/>
                <c:pt idx="0">
                  <c:v>15</c:v>
                </c:pt>
                <c:pt idx="1">
                  <c:v>14</c:v>
                </c:pt>
                <c:pt idx="2">
                  <c:v>22</c:v>
                </c:pt>
                <c:pt idx="3">
                  <c:v>24</c:v>
                </c:pt>
                <c:pt idx="4">
                  <c:v>20</c:v>
                </c:pt>
                <c:pt idx="5">
                  <c:v>18</c:v>
                </c:pt>
                <c:pt idx="6">
                  <c:v>31</c:v>
                </c:pt>
                <c:pt idx="7">
                  <c:v>21</c:v>
                </c:pt>
                <c:pt idx="8">
                  <c:v>24</c:v>
                </c:pt>
                <c:pt idx="9">
                  <c:v>27</c:v>
                </c:pt>
                <c:pt idx="10">
                  <c:v>20</c:v>
                </c:pt>
                <c:pt idx="11">
                  <c:v>25</c:v>
                </c:pt>
                <c:pt idx="12">
                  <c:v>18</c:v>
                </c:pt>
                <c:pt idx="13">
                  <c:v>28</c:v>
                </c:pt>
              </c:numCache>
            </c:numRef>
          </c:val>
          <c:smooth val="0"/>
          <c:extLst>
            <c:ext xmlns:c16="http://schemas.microsoft.com/office/drawing/2014/chart" uri="{C3380CC4-5D6E-409C-BE32-E72D297353CC}">
              <c16:uniqueId val="{00000001-DD31-4027-9FAC-F13635B7F109}"/>
            </c:ext>
          </c:extLst>
        </c:ser>
        <c:ser>
          <c:idx val="2"/>
          <c:order val="2"/>
          <c:tx>
            <c:strRef>
              <c:f>Sheet1!$D$1</c:f>
              <c:strCache>
                <c:ptCount val="1"/>
                <c:pt idx="0">
                  <c:v>Totaal</c:v>
                </c:pt>
              </c:strCache>
            </c:strRef>
          </c:tx>
          <c:spPr>
            <a:ln w="28575" cap="rnd">
              <a:solidFill>
                <a:srgbClr val="F7E196"/>
              </a:solidFill>
              <a:round/>
            </a:ln>
            <a:effectLst/>
          </c:spPr>
          <c:marker>
            <c:symbol val="none"/>
          </c:marker>
          <c:dLbls>
            <c:spPr>
              <a:solidFill>
                <a:srgbClr val="F8E5A5"/>
              </a:solidFill>
              <a:ln>
                <a:no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Sheet1!$D$2:$D$15</c:f>
              <c:numCache>
                <c:formatCode>General</c:formatCode>
                <c:ptCount val="14"/>
                <c:pt idx="0">
                  <c:v>44</c:v>
                </c:pt>
                <c:pt idx="1">
                  <c:v>51</c:v>
                </c:pt>
                <c:pt idx="2">
                  <c:v>58</c:v>
                </c:pt>
                <c:pt idx="3">
                  <c:v>55</c:v>
                </c:pt>
                <c:pt idx="4">
                  <c:v>48</c:v>
                </c:pt>
                <c:pt idx="5">
                  <c:v>48</c:v>
                </c:pt>
                <c:pt idx="6">
                  <c:v>81</c:v>
                </c:pt>
                <c:pt idx="7">
                  <c:v>51</c:v>
                </c:pt>
                <c:pt idx="8">
                  <c:v>67</c:v>
                </c:pt>
                <c:pt idx="9">
                  <c:v>62</c:v>
                </c:pt>
                <c:pt idx="10">
                  <c:v>56</c:v>
                </c:pt>
                <c:pt idx="11">
                  <c:v>67</c:v>
                </c:pt>
                <c:pt idx="12">
                  <c:v>54</c:v>
                </c:pt>
                <c:pt idx="13">
                  <c:v>62</c:v>
                </c:pt>
              </c:numCache>
            </c:numRef>
          </c:val>
          <c:smooth val="0"/>
          <c:extLst>
            <c:ext xmlns:c16="http://schemas.microsoft.com/office/drawing/2014/chart" uri="{C3380CC4-5D6E-409C-BE32-E72D297353CC}">
              <c16:uniqueId val="{00000002-DD31-4027-9FAC-F13635B7F109}"/>
            </c:ext>
          </c:extLst>
        </c:ser>
        <c:dLbls>
          <c:dLblPos val="ctr"/>
          <c:showLegendKey val="0"/>
          <c:showVal val="1"/>
          <c:showCatName val="0"/>
          <c:showSerName val="0"/>
          <c:showPercent val="0"/>
          <c:showBubbleSize val="0"/>
        </c:dLbls>
        <c:smooth val="0"/>
        <c:axId val="384452560"/>
        <c:axId val="384452920"/>
      </c:lineChart>
      <c:catAx>
        <c:axId val="38445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4452920"/>
        <c:crosses val="autoZero"/>
        <c:auto val="1"/>
        <c:lblAlgn val="ctr"/>
        <c:lblOffset val="100"/>
        <c:noMultiLvlLbl val="0"/>
      </c:catAx>
      <c:valAx>
        <c:axId val="384452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4452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Mannen</c:v>
                </c:pt>
              </c:strCache>
            </c:strRef>
          </c:tx>
          <c:spPr>
            <a:ln w="28575" cap="rnd">
              <a:solidFill>
                <a:srgbClr val="2BA278"/>
              </a:solidFill>
              <a:round/>
            </a:ln>
            <a:effectLst/>
          </c:spPr>
          <c:marker>
            <c:symbol val="none"/>
          </c:marker>
          <c:dLbls>
            <c:spPr>
              <a:solidFill>
                <a:srgbClr val="2BA278"/>
              </a:solidFill>
              <a:ln>
                <a:no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Sheet1!$B$2:$B$15</c:f>
              <c:numCache>
                <c:formatCode>General</c:formatCode>
                <c:ptCount val="14"/>
                <c:pt idx="0">
                  <c:v>131</c:v>
                </c:pt>
                <c:pt idx="1">
                  <c:v>134</c:v>
                </c:pt>
                <c:pt idx="2">
                  <c:v>130</c:v>
                </c:pt>
                <c:pt idx="3">
                  <c:v>104</c:v>
                </c:pt>
                <c:pt idx="4">
                  <c:v>133</c:v>
                </c:pt>
                <c:pt idx="5">
                  <c:v>124</c:v>
                </c:pt>
                <c:pt idx="6">
                  <c:v>146</c:v>
                </c:pt>
                <c:pt idx="7">
                  <c:v>146</c:v>
                </c:pt>
                <c:pt idx="8">
                  <c:v>127</c:v>
                </c:pt>
                <c:pt idx="9">
                  <c:v>124</c:v>
                </c:pt>
                <c:pt idx="10">
                  <c:v>166</c:v>
                </c:pt>
                <c:pt idx="11">
                  <c:v>162</c:v>
                </c:pt>
                <c:pt idx="12">
                  <c:v>166</c:v>
                </c:pt>
                <c:pt idx="13">
                  <c:v>148</c:v>
                </c:pt>
              </c:numCache>
            </c:numRef>
          </c:val>
          <c:smooth val="0"/>
          <c:extLst>
            <c:ext xmlns:c16="http://schemas.microsoft.com/office/drawing/2014/chart" uri="{C3380CC4-5D6E-409C-BE32-E72D297353CC}">
              <c16:uniqueId val="{00000000-5A84-434F-B4C1-B0AA963EEF21}"/>
            </c:ext>
          </c:extLst>
        </c:ser>
        <c:ser>
          <c:idx val="1"/>
          <c:order val="1"/>
          <c:tx>
            <c:strRef>
              <c:f>Sheet1!$C$1</c:f>
              <c:strCache>
                <c:ptCount val="1"/>
                <c:pt idx="0">
                  <c:v>Vrouwen</c:v>
                </c:pt>
              </c:strCache>
            </c:strRef>
          </c:tx>
          <c:spPr>
            <a:ln w="28575" cap="rnd">
              <a:solidFill>
                <a:srgbClr val="D61C29"/>
              </a:solidFill>
              <a:round/>
            </a:ln>
            <a:effectLst/>
          </c:spPr>
          <c:marker>
            <c:symbol val="none"/>
          </c:marker>
          <c:dLbls>
            <c:spPr>
              <a:solidFill>
                <a:srgbClr val="D61C29"/>
              </a:solidFill>
              <a:ln>
                <a:no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Sheet1!$C$2:$C$15</c:f>
              <c:numCache>
                <c:formatCode>General</c:formatCode>
                <c:ptCount val="14"/>
                <c:pt idx="0">
                  <c:v>58</c:v>
                </c:pt>
                <c:pt idx="1">
                  <c:v>46</c:v>
                </c:pt>
                <c:pt idx="2">
                  <c:v>55</c:v>
                </c:pt>
                <c:pt idx="3">
                  <c:v>53</c:v>
                </c:pt>
                <c:pt idx="4">
                  <c:v>52</c:v>
                </c:pt>
                <c:pt idx="5">
                  <c:v>51</c:v>
                </c:pt>
                <c:pt idx="6">
                  <c:v>49</c:v>
                </c:pt>
                <c:pt idx="7">
                  <c:v>76</c:v>
                </c:pt>
                <c:pt idx="8">
                  <c:v>73</c:v>
                </c:pt>
                <c:pt idx="9">
                  <c:v>75</c:v>
                </c:pt>
                <c:pt idx="10">
                  <c:v>71</c:v>
                </c:pt>
                <c:pt idx="11">
                  <c:v>79</c:v>
                </c:pt>
                <c:pt idx="12">
                  <c:v>60</c:v>
                </c:pt>
                <c:pt idx="13">
                  <c:v>89</c:v>
                </c:pt>
              </c:numCache>
            </c:numRef>
          </c:val>
          <c:smooth val="0"/>
          <c:extLst>
            <c:ext xmlns:c16="http://schemas.microsoft.com/office/drawing/2014/chart" uri="{C3380CC4-5D6E-409C-BE32-E72D297353CC}">
              <c16:uniqueId val="{00000001-5A84-434F-B4C1-B0AA963EEF21}"/>
            </c:ext>
          </c:extLst>
        </c:ser>
        <c:ser>
          <c:idx val="2"/>
          <c:order val="2"/>
          <c:tx>
            <c:strRef>
              <c:f>Sheet1!$D$1</c:f>
              <c:strCache>
                <c:ptCount val="1"/>
                <c:pt idx="0">
                  <c:v>Totaal</c:v>
                </c:pt>
              </c:strCache>
            </c:strRef>
          </c:tx>
          <c:spPr>
            <a:ln w="28575" cap="rnd">
              <a:solidFill>
                <a:srgbClr val="F8E5A5"/>
              </a:solidFill>
              <a:round/>
            </a:ln>
            <a:effectLst/>
          </c:spPr>
          <c:marker>
            <c:symbol val="none"/>
          </c:marker>
          <c:dLbls>
            <c:spPr>
              <a:solidFill>
                <a:srgbClr val="F8E5A5"/>
              </a:solidFill>
              <a:ln>
                <a:no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Sheet1!$D$2:$D$15</c:f>
              <c:numCache>
                <c:formatCode>General</c:formatCode>
                <c:ptCount val="14"/>
                <c:pt idx="0">
                  <c:v>189</c:v>
                </c:pt>
                <c:pt idx="1">
                  <c:v>180</c:v>
                </c:pt>
                <c:pt idx="2">
                  <c:v>185</c:v>
                </c:pt>
                <c:pt idx="3">
                  <c:v>157</c:v>
                </c:pt>
                <c:pt idx="4">
                  <c:v>185</c:v>
                </c:pt>
                <c:pt idx="5">
                  <c:v>175</c:v>
                </c:pt>
                <c:pt idx="6">
                  <c:v>195</c:v>
                </c:pt>
                <c:pt idx="7">
                  <c:v>222</c:v>
                </c:pt>
                <c:pt idx="8">
                  <c:v>200</c:v>
                </c:pt>
                <c:pt idx="9">
                  <c:v>199</c:v>
                </c:pt>
                <c:pt idx="10">
                  <c:v>237</c:v>
                </c:pt>
                <c:pt idx="11">
                  <c:v>241</c:v>
                </c:pt>
                <c:pt idx="12">
                  <c:v>226</c:v>
                </c:pt>
                <c:pt idx="13">
                  <c:v>237</c:v>
                </c:pt>
              </c:numCache>
            </c:numRef>
          </c:val>
          <c:smooth val="0"/>
          <c:extLst>
            <c:ext xmlns:c16="http://schemas.microsoft.com/office/drawing/2014/chart" uri="{C3380CC4-5D6E-409C-BE32-E72D297353CC}">
              <c16:uniqueId val="{00000002-5A84-434F-B4C1-B0AA963EEF21}"/>
            </c:ext>
          </c:extLst>
        </c:ser>
        <c:dLbls>
          <c:dLblPos val="ctr"/>
          <c:showLegendKey val="0"/>
          <c:showVal val="1"/>
          <c:showCatName val="0"/>
          <c:showSerName val="0"/>
          <c:showPercent val="0"/>
          <c:showBubbleSize val="0"/>
        </c:dLbls>
        <c:smooth val="0"/>
        <c:axId val="379601168"/>
        <c:axId val="379601528"/>
      </c:lineChart>
      <c:catAx>
        <c:axId val="379601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9601528"/>
        <c:crosses val="autoZero"/>
        <c:auto val="1"/>
        <c:lblAlgn val="ctr"/>
        <c:lblOffset val="100"/>
        <c:noMultiLvlLbl val="0"/>
      </c:catAx>
      <c:valAx>
        <c:axId val="379601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9601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7669B4-8E8E-4958-9EA0-C13EEAEE407E}" type="datetimeFigureOut">
              <a:rPr lang="nl-NL" smtClean="0"/>
              <a:t>24-11-2025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95D3B7-8547-4DE3-BD6B-1CDBB220711F}" type="slidenum">
              <a:rPr lang="nl-NL" smtClean="0"/>
              <a:t>‹nr.›</a:t>
            </a:fld>
            <a:endParaRPr lang="nl-NL"/>
          </a:p>
        </p:txBody>
      </p:sp>
    </p:spTree>
    <p:extLst>
      <p:ext uri="{BB962C8B-B14F-4D97-AF65-F5344CB8AC3E}">
        <p14:creationId xmlns:p14="http://schemas.microsoft.com/office/powerpoint/2010/main" val="1399668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igj.nl/documenten/2024/12/10/suicidepreventie-de-noodzaak-van-samenwerking-om-zelfdoding-te-voorkome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ur04.safelinks.protection.outlook.com/?url=https%3A%2F%2Fnos.nl%2Fnieuwsuur%2Fartikel%2F2269390-inspectie-over-suicides-in-de-jeugdzorg-vaak-geen-passende-zorg&amp;data=05%7C02%7Cr.werner%40113.nl%7C31dbf50289f74522d4b708dc6dbe3a12%7Cc6773f5f943c443e8a1ccb6e74e5ee62%7C0%7C0%7C638505910999290349%7CUnknown%7CTWFpbGZsb3d8eyJWIjoiMC4wLjAwMDAiLCJQIjoiV2luMzIiLCJBTiI6Ik1haWwiLCJXVCI6Mn0%3D%7C0%7C%7C%7C&amp;sdata=aHHor6qUv5btXmFKCfuX7sBm5ka5BksSN8CF5OSPBA0%3D&amp;reserved=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ur04.safelinks.protection.outlook.com/?url=https%3A%2F%2Fwww.igj.nl%2Fover-ons%2Figj-in-cijfers%2Fcijfers-over-meldingen%2Fcijfers-meldingen-jeugdhulp&amp;data=05%7C02%7Cr.werner%40113.nl%7C31dbf50289f74522d4b708dc6dbe3a12%7Cc6773f5f943c443e8a1ccb6e74e5ee62%7C0%7C0%7C638505910999272107%7CUnknown%7CTWFpbGZsb3d8eyJWIjoiMC4wLjAwMDAiLCJQIjoiV2luMzIiLCJBTiI6Ik1haWwiLCJXVCI6Mn0%3D%7C0%7C%7C%7C&amp;sdata=LBqmaOK%2BCvvb0Y8IGwvqBQshjlnfRTaJNHuTNwpXZq8%3D&amp;reserved=0"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eur04.safelinks.protection.outlook.com/?url=https%3A%2F%2Fnos.nl%2Fnieuwsuur%2Fartikel%2F2269390-inspectie-over-suicides-in-de-jeugdzorg-vaak-geen-passende-zorg&amp;data=05%7C02%7Cr.werner%40113.nl%7C31dbf50289f74522d4b708dc6dbe3a12%7Cc6773f5f943c443e8a1ccb6e74e5ee62%7C0%7C0%7C638505910999290349%7CUnknown%7CTWFpbGZsb3d8eyJWIjoiMC4wLjAwMDAiLCJQIjoiV2luMzIiLCJBTiI6Ik1haWwiLCJXVCI6Mn0%3D%7C0%7C%7C%7C&amp;sdata=aHHor6qUv5btXmFKCfuX7sBm5ka5BksSN8CF5OSPBA0%3D&amp;reserved=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113.nl/sites/default/files/113/informatiemateriaal_2024/Leidraad%20sui%CC%88cidepreventie%20bij%20jongeren_juli2024-v2.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Momenteel verliezen we per maand een klaslokaal aan jongeren tot 30 jaar (24,9 per maand, op basis van cijfers uit 2024).</a:t>
            </a:r>
          </a:p>
          <a:p>
            <a:r>
              <a:rPr lang="nl-NL"/>
              <a:t>En elke dag belanden tien jongeren op de afdeling Spoedeisende Hulp na een poging tot zelfdoding (Van der Does e.a., 2020). </a:t>
            </a:r>
            <a:endParaRPr lang="nl-NL">
              <a:ea typeface="Calibri"/>
              <a:cs typeface="Calibri"/>
            </a:endParaRPr>
          </a:p>
          <a:p>
            <a:r>
              <a:rPr lang="nl-NL"/>
              <a:t>Dit geeft een beeld van de ernstige gevallen. Per dag worden er nog veel meer pogingen gedaan. </a:t>
            </a:r>
            <a:endParaRPr lang="nl-NL">
              <a:ea typeface="Calibri"/>
              <a:cs typeface="Calibri"/>
            </a:endParaRPr>
          </a:p>
          <a:p>
            <a:r>
              <a:rPr lang="nl-NL"/>
              <a:t>Verder heeft een op de vier á vijf jongeren weleens suïcidegedachten (Gezondheidsmonitor Jeugd, GGD GHOR), voor jongvolwassenen (16-25 jaar) is dit bijna 1 op de 3 (29%; Gezondheidsmonitor Jongvolwassenen, GGD GHOR). </a:t>
            </a:r>
            <a:endParaRPr lang="nl-NL">
              <a:ea typeface="Calibri"/>
              <a:cs typeface="Calibri"/>
            </a:endParaRPr>
          </a:p>
        </p:txBody>
      </p:sp>
      <p:sp>
        <p:nvSpPr>
          <p:cNvPr id="4" name="Tijdelijke aanduiding voor dianummer 3"/>
          <p:cNvSpPr>
            <a:spLocks noGrp="1"/>
          </p:cNvSpPr>
          <p:nvPr>
            <p:ph type="sldNum" sz="quarter" idx="5"/>
          </p:nvPr>
        </p:nvSpPr>
        <p:spPr/>
        <p:txBody>
          <a:bodyPr/>
          <a:lstStyle/>
          <a:p>
            <a:fld id="{846165F7-A648-48BE-93A6-143438051C85}" type="slidenum">
              <a:rPr lang="nl-NL" smtClean="0"/>
              <a:t>2</a:t>
            </a:fld>
            <a:endParaRPr lang="nl-NL"/>
          </a:p>
        </p:txBody>
      </p:sp>
    </p:spTree>
    <p:extLst>
      <p:ext uri="{BB962C8B-B14F-4D97-AF65-F5344CB8AC3E}">
        <p14:creationId xmlns:p14="http://schemas.microsoft.com/office/powerpoint/2010/main" val="178422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Waarom gezamenlijkheid zo belangrijk is, laat onder andere dit inspectierapport zien.</a:t>
            </a:r>
          </a:p>
          <a:p>
            <a:endParaRPr lang="nl-NL"/>
          </a:p>
          <a:p>
            <a:r>
              <a:rPr lang="nl-NL"/>
              <a:t>De leidraad sluit aan op de adviezen die inspectie geeft.</a:t>
            </a:r>
          </a:p>
          <a:p>
            <a:endParaRPr lang="nl-NL"/>
          </a:p>
          <a:p>
            <a:endParaRPr lang="nl-NL"/>
          </a:p>
        </p:txBody>
      </p:sp>
      <p:sp>
        <p:nvSpPr>
          <p:cNvPr id="4" name="Slide Number Placeholder 3"/>
          <p:cNvSpPr>
            <a:spLocks noGrp="1"/>
          </p:cNvSpPr>
          <p:nvPr>
            <p:ph type="sldNum" sz="quarter" idx="5"/>
          </p:nvPr>
        </p:nvSpPr>
        <p:spPr/>
        <p:txBody>
          <a:bodyPr/>
          <a:lstStyle/>
          <a:p>
            <a:fld id="{B595D3B7-8547-4DE3-BD6B-1CDBB220711F}" type="slidenum">
              <a:rPr lang="nl-NL" smtClean="0"/>
              <a:t>12</a:t>
            </a:fld>
            <a:endParaRPr lang="nl-NL"/>
          </a:p>
        </p:txBody>
      </p:sp>
    </p:spTree>
    <p:extLst>
      <p:ext uri="{BB962C8B-B14F-4D97-AF65-F5344CB8AC3E}">
        <p14:creationId xmlns:p14="http://schemas.microsoft.com/office/powerpoint/2010/main" val="1839466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ea typeface="Calibri"/>
                <a:cs typeface="Calibri"/>
              </a:rPr>
              <a:t>Ook </a:t>
            </a:r>
            <a:r>
              <a:rPr lang="en-US" err="1">
                <a:ea typeface="Calibri"/>
                <a:cs typeface="Calibri"/>
              </a:rPr>
              <a:t>interessant</a:t>
            </a:r>
            <a:r>
              <a:rPr lang="en-US">
                <a:ea typeface="Calibri"/>
                <a:cs typeface="Calibri"/>
              </a:rPr>
              <a:t>: </a:t>
            </a:r>
            <a:br>
              <a:rPr lang="en-US">
                <a:ea typeface="Calibri"/>
                <a:cs typeface="+mn-lt"/>
              </a:rPr>
            </a:br>
            <a:r>
              <a:rPr lang="en-US">
                <a:hlinkClick r:id="rId3"/>
              </a:rPr>
              <a:t>Suïcidepreventie: de noodzaak van samenwerking om zelfdoding te voorkomen | Inspectie Gezondheidszorg en Jeugd</a:t>
            </a:r>
            <a:endParaRPr lang="en-US">
              <a:ea typeface="Calibri"/>
              <a:cs typeface="Calibri"/>
            </a:endParaRPr>
          </a:p>
        </p:txBody>
      </p:sp>
      <p:sp>
        <p:nvSpPr>
          <p:cNvPr id="4" name="Tijdelijke aanduiding voor dianummer 3"/>
          <p:cNvSpPr>
            <a:spLocks noGrp="1"/>
          </p:cNvSpPr>
          <p:nvPr>
            <p:ph type="sldNum" sz="quarter" idx="5"/>
          </p:nvPr>
        </p:nvSpPr>
        <p:spPr/>
        <p:txBody>
          <a:bodyPr/>
          <a:lstStyle/>
          <a:p>
            <a:fld id="{B595D3B7-8547-4DE3-BD6B-1CDBB220711F}" type="slidenum">
              <a:rPr lang="nl-NL" smtClean="0"/>
              <a:t>13</a:t>
            </a:fld>
            <a:endParaRPr lang="nl-NL"/>
          </a:p>
        </p:txBody>
      </p:sp>
    </p:spTree>
    <p:extLst>
      <p:ext uri="{BB962C8B-B14F-4D97-AF65-F5344CB8AC3E}">
        <p14:creationId xmlns:p14="http://schemas.microsoft.com/office/powerpoint/2010/main" val="67801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b="1"/>
              <a:t>Een sluitend netwerk creëren:</a:t>
            </a:r>
            <a:r>
              <a:rPr lang="nl-NL"/>
              <a:t> Alleen door samen te werken kunnen organisaties een stevig vangnet vormen voor jongeren met suïcidaliteit, zodat niemand tussen wal en schip valt.</a:t>
            </a:r>
          </a:p>
          <a:p>
            <a:pPr marL="171450" indent="-171450">
              <a:buFont typeface="Arial" panose="020B0604020202020204" pitchFamily="34" charset="0"/>
              <a:buChar char="•"/>
            </a:pPr>
            <a:r>
              <a:rPr lang="nl-NL" b="1"/>
              <a:t>Consistente en eenduidige aanpak:</a:t>
            </a:r>
            <a:r>
              <a:rPr lang="nl-NL"/>
              <a:t> Door gezamenlijke plannen en afgestemde werkwijzen krijgen jongeren en professionals duidelijkheid en voorspelbaarheid, wat rust en vertrouwen biedt.</a:t>
            </a:r>
          </a:p>
          <a:p>
            <a:pPr marL="171450" indent="-171450">
              <a:buFont typeface="Arial" panose="020B0604020202020204" pitchFamily="34" charset="0"/>
              <a:buChar char="•"/>
            </a:pPr>
            <a:r>
              <a:rPr lang="nl-NL" b="1"/>
              <a:t>Informatie delen om beter te handelen:</a:t>
            </a:r>
            <a:r>
              <a:rPr lang="nl-NL"/>
              <a:t> Het uitwisselen van signalen, belangrijke gebeurtenissen en effectieve (of minder effectieve) benaderingen helpt iedereen om tijdig en adequaat te reageren.</a:t>
            </a:r>
          </a:p>
          <a:p>
            <a:pPr marL="171450" indent="-171450">
              <a:buFont typeface="Arial" panose="020B0604020202020204" pitchFamily="34" charset="0"/>
              <a:buChar char="•"/>
            </a:pPr>
            <a:r>
              <a:rPr lang="nl-NL" b="1"/>
              <a:t>Ondersteuning voor professionals:</a:t>
            </a:r>
            <a:r>
              <a:rPr lang="nl-NL"/>
              <a:t> Samenwerking maakt het mogelijk om elkaar te steunen bij het omgaan met complexe of emotioneel belastende situaties.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1"/>
              <a:t>Voorkomen van onnodige doorverwijzingen of overplaatsingen:</a:t>
            </a:r>
            <a:r>
              <a:rPr lang="nl-NL"/>
              <a:t> Goede afstemming vermindert het risico dat jongeren telkens opnieuw hun verhaal moeten doen of de indruk krijgen niet geholpen te worden.</a:t>
            </a:r>
          </a:p>
          <a:p>
            <a:pPr marL="171450" indent="-171450">
              <a:buFont typeface="Arial" panose="020B0604020202020204" pitchFamily="34" charset="0"/>
              <a:buChar char="•"/>
            </a:pPr>
            <a:r>
              <a:rPr lang="nl-NL" b="1"/>
              <a:t>Realistische verwachtingen afstemmen:</a:t>
            </a:r>
            <a:r>
              <a:rPr lang="nl-NL"/>
              <a:t> Door goed te communiceren over mogelijkheden en grenzen ontstaat een gezamenlijke, haalbare koers voor hulpverlening.</a:t>
            </a:r>
          </a:p>
          <a:p>
            <a:pPr marL="171450" indent="-171450">
              <a:buFont typeface="Arial" panose="020B0604020202020204" pitchFamily="34" charset="0"/>
              <a:buChar char="•"/>
            </a:pPr>
            <a:r>
              <a:rPr lang="nl-NL" b="1"/>
              <a:t>Heldere taak- en rolverdeling:</a:t>
            </a:r>
            <a:r>
              <a:rPr lang="nl-NL"/>
              <a:t> Samenwerking maakt het mogelijk duidelijke afspraken te maken over wie wat doet, waardoor niets blijft liggen en iedereen weet waar hij aan toe is.</a:t>
            </a:r>
          </a:p>
          <a:p>
            <a:pPr marL="171450" indent="-171450">
              <a:buFont typeface="Arial" panose="020B0604020202020204" pitchFamily="34" charset="0"/>
              <a:buChar char="•"/>
            </a:pPr>
            <a:r>
              <a:rPr lang="nl-NL" b="1"/>
              <a:t>Brede implementatie van beleid:</a:t>
            </a:r>
            <a:r>
              <a:rPr lang="nl-NL"/>
              <a:t> Niet alleen binnen één organisatie, maar in een hele gemeente of regio samenwerken zorgt voor duurzaam, breed gedragen suïcidepreventiebeleid.</a:t>
            </a:r>
          </a:p>
          <a:p>
            <a:pPr marL="171450" indent="-171450">
              <a:buFont typeface="Arial" panose="020B0604020202020204" pitchFamily="34" charset="0"/>
              <a:buChar char="•"/>
            </a:pPr>
            <a:r>
              <a:rPr lang="nl-NL" b="1"/>
              <a:t>Bevorderen van dagelijks functioneren:</a:t>
            </a:r>
            <a:r>
              <a:rPr lang="nl-NL"/>
              <a:t> Door samen te werken wordt het makkelijker om jongeren te ondersteunen bij deelname aan dagelijkse activiteiten, wat bescherming en stabiliteit biedt.</a:t>
            </a:r>
          </a:p>
          <a:p>
            <a:endParaRPr lang="nl-NL"/>
          </a:p>
        </p:txBody>
      </p:sp>
      <p:sp>
        <p:nvSpPr>
          <p:cNvPr id="4" name="Tijdelijke aanduiding voor dianummer 3"/>
          <p:cNvSpPr>
            <a:spLocks noGrp="1"/>
          </p:cNvSpPr>
          <p:nvPr>
            <p:ph type="sldNum" sz="quarter" idx="5"/>
          </p:nvPr>
        </p:nvSpPr>
        <p:spPr/>
        <p:txBody>
          <a:bodyPr/>
          <a:lstStyle/>
          <a:p>
            <a:fld id="{B595D3B7-8547-4DE3-BD6B-1CDBB220711F}" type="slidenum">
              <a:rPr lang="nl-NL" smtClean="0"/>
              <a:t>14</a:t>
            </a:fld>
            <a:endParaRPr lang="nl-NL"/>
          </a:p>
        </p:txBody>
      </p:sp>
    </p:spTree>
    <p:extLst>
      <p:ext uri="{BB962C8B-B14F-4D97-AF65-F5344CB8AC3E}">
        <p14:creationId xmlns:p14="http://schemas.microsoft.com/office/powerpoint/2010/main" val="3121712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Een mooi nummer over het echt zien van elkaar.</a:t>
            </a:r>
          </a:p>
        </p:txBody>
      </p:sp>
      <p:sp>
        <p:nvSpPr>
          <p:cNvPr id="4" name="Tijdelijke aanduiding voor dianummer 3"/>
          <p:cNvSpPr>
            <a:spLocks noGrp="1"/>
          </p:cNvSpPr>
          <p:nvPr>
            <p:ph type="sldNum" sz="quarter" idx="5"/>
          </p:nvPr>
        </p:nvSpPr>
        <p:spPr/>
        <p:txBody>
          <a:bodyPr/>
          <a:lstStyle/>
          <a:p>
            <a:fld id="{B595D3B7-8547-4DE3-BD6B-1CDBB220711F}" type="slidenum">
              <a:rPr lang="nl-NL" smtClean="0"/>
              <a:t>16</a:t>
            </a:fld>
            <a:endParaRPr lang="nl-NL"/>
          </a:p>
        </p:txBody>
      </p:sp>
    </p:spTree>
    <p:extLst>
      <p:ext uri="{BB962C8B-B14F-4D97-AF65-F5344CB8AC3E}">
        <p14:creationId xmlns:p14="http://schemas.microsoft.com/office/powerpoint/2010/main" val="120003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595D3B7-8547-4DE3-BD6B-1CDBB220711F}" type="slidenum">
              <a:rPr lang="nl-NL" smtClean="0"/>
              <a:t>4</a:t>
            </a:fld>
            <a:endParaRPr lang="nl-NL"/>
          </a:p>
        </p:txBody>
      </p:sp>
    </p:spTree>
    <p:extLst>
      <p:ext uri="{BB962C8B-B14F-4D97-AF65-F5344CB8AC3E}">
        <p14:creationId xmlns:p14="http://schemas.microsoft.com/office/powerpoint/2010/main" val="435471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0" i="0" kern="1200">
                <a:solidFill>
                  <a:schemeClr val="tx1"/>
                </a:solidFill>
                <a:effectLst/>
                <a:latin typeface="+mn-lt"/>
                <a:ea typeface="+mn-ea"/>
                <a:cs typeface="+mn-cs"/>
              </a:rPr>
              <a:t>Zelfdoding is onder tieners de belangrijkste doodsoorzaak. Van alle tieners die in 2024 overleden, overleed 20 procent aan zelfdoding. Dat is vaker dan aan verkeersongevallen of kanker. Ook bij twintigers was zelfdoding de belangrijkste doodsoorzaak: bij 32 procent van de sterfgevallen ging het om zelfdoding. Dat heeft voor een deel te maken met meer zelfdodingen, maar ook met minder verkeersdoden onder jongeren. Van de tieners die in 1975 overleden, was bij 40 procent een verkeersongeval de doodsoorzaak en zelfdoding bij 4 procent. Bij de twintigers die vijftig jaar geleden stierven was in 28 procent van de gevallen een verkeersongeluk de reden van overlijden en stierf 13 procent door zelfdoding.</a:t>
            </a:r>
            <a:endParaRPr lang="nl-NL"/>
          </a:p>
        </p:txBody>
      </p:sp>
      <p:sp>
        <p:nvSpPr>
          <p:cNvPr id="4" name="Slide Number Placeholder 3"/>
          <p:cNvSpPr>
            <a:spLocks noGrp="1"/>
          </p:cNvSpPr>
          <p:nvPr>
            <p:ph type="sldNum" sz="quarter" idx="5"/>
          </p:nvPr>
        </p:nvSpPr>
        <p:spPr/>
        <p:txBody>
          <a:bodyPr/>
          <a:lstStyle/>
          <a:p>
            <a:fld id="{B595D3B7-8547-4DE3-BD6B-1CDBB220711F}" type="slidenum">
              <a:rPr lang="nl-NL" smtClean="0"/>
              <a:t>5</a:t>
            </a:fld>
            <a:endParaRPr lang="nl-NL"/>
          </a:p>
        </p:txBody>
      </p:sp>
    </p:spTree>
    <p:extLst>
      <p:ext uri="{BB962C8B-B14F-4D97-AF65-F5344CB8AC3E}">
        <p14:creationId xmlns:p14="http://schemas.microsoft.com/office/powerpoint/2010/main" val="3797398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Wat </a:t>
            </a:r>
            <a:r>
              <a:rPr lang="en-US" err="1">
                <a:ea typeface="Calibri"/>
                <a:cs typeface="Calibri"/>
              </a:rPr>
              <a:t>betreft</a:t>
            </a:r>
            <a:r>
              <a:rPr lang="en-US">
                <a:ea typeface="Calibri"/>
                <a:cs typeface="Calibri"/>
              </a:rPr>
              <a:t> het </a:t>
            </a:r>
            <a:r>
              <a:rPr lang="en-US" err="1">
                <a:ea typeface="Calibri"/>
                <a:cs typeface="Calibri"/>
              </a:rPr>
              <a:t>eerste</a:t>
            </a:r>
            <a:r>
              <a:rPr lang="en-US">
                <a:ea typeface="Calibri"/>
                <a:cs typeface="Calibri"/>
              </a:rPr>
              <a:t> punt: </a:t>
            </a:r>
            <a:r>
              <a:rPr lang="en-US" err="1">
                <a:ea typeface="Calibri"/>
                <a:cs typeface="Calibri"/>
              </a:rPr>
              <a:t>dit</a:t>
            </a:r>
            <a:r>
              <a:rPr lang="en-US">
                <a:ea typeface="Calibri"/>
                <a:cs typeface="Calibri"/>
              </a:rPr>
              <a:t> </a:t>
            </a:r>
            <a:r>
              <a:rPr lang="en-US" err="1">
                <a:ea typeface="Calibri"/>
                <a:cs typeface="Calibri"/>
              </a:rPr>
              <a:t>zijn</a:t>
            </a:r>
            <a:r>
              <a:rPr lang="en-US">
                <a:ea typeface="Calibri"/>
                <a:cs typeface="Calibri"/>
              </a:rPr>
              <a:t> </a:t>
            </a:r>
            <a:r>
              <a:rPr lang="en-US" err="1">
                <a:ea typeface="Calibri"/>
                <a:cs typeface="Calibri"/>
              </a:rPr>
              <a:t>dus</a:t>
            </a:r>
            <a:r>
              <a:rPr lang="en-US">
                <a:ea typeface="Calibri"/>
                <a:cs typeface="Calibri"/>
              </a:rPr>
              <a:t> </a:t>
            </a:r>
            <a:r>
              <a:rPr lang="en-US" err="1">
                <a:ea typeface="Calibri"/>
                <a:cs typeface="Calibri"/>
              </a:rPr>
              <a:t>cijfers</a:t>
            </a:r>
            <a:r>
              <a:rPr lang="en-US">
                <a:ea typeface="Calibri"/>
                <a:cs typeface="Calibri"/>
              </a:rPr>
              <a:t> over de </a:t>
            </a:r>
            <a:r>
              <a:rPr lang="en-US" err="1">
                <a:ea typeface="Calibri"/>
                <a:cs typeface="Calibri"/>
              </a:rPr>
              <a:t>zorg</a:t>
            </a:r>
            <a:r>
              <a:rPr lang="en-US">
                <a:ea typeface="Calibri"/>
                <a:cs typeface="Calibri"/>
              </a:rPr>
              <a:t> </a:t>
            </a:r>
            <a:r>
              <a:rPr lang="en-US" err="1">
                <a:ea typeface="Calibri"/>
                <a:cs typeface="Calibri"/>
              </a:rPr>
              <a:t>vanaf</a:t>
            </a:r>
            <a:r>
              <a:rPr lang="en-US">
                <a:ea typeface="Calibri"/>
                <a:cs typeface="Calibri"/>
              </a:rPr>
              <a:t> 18+, maar </a:t>
            </a:r>
            <a:r>
              <a:rPr lang="en-US" err="1">
                <a:ea typeface="Calibri"/>
                <a:cs typeface="Calibri"/>
              </a:rPr>
              <a:t>gezien</a:t>
            </a:r>
            <a:r>
              <a:rPr lang="en-US">
                <a:ea typeface="Calibri"/>
                <a:cs typeface="Calibri"/>
              </a:rPr>
              <a:t> </a:t>
            </a:r>
            <a:r>
              <a:rPr lang="en-US" err="1">
                <a:ea typeface="Calibri"/>
                <a:cs typeface="Calibri"/>
              </a:rPr>
              <a:t>bij</a:t>
            </a:r>
            <a:r>
              <a:rPr lang="en-US">
                <a:ea typeface="Calibri"/>
                <a:cs typeface="Calibri"/>
              </a:rPr>
              <a:t> 50% van de </a:t>
            </a:r>
            <a:r>
              <a:rPr lang="en-US" err="1">
                <a:ea typeface="Calibri"/>
                <a:cs typeface="Calibri"/>
              </a:rPr>
              <a:t>mensen</a:t>
            </a:r>
            <a:r>
              <a:rPr lang="en-US">
                <a:ea typeface="Calibri"/>
                <a:cs typeface="Calibri"/>
              </a:rPr>
              <a:t> in de GGZ de </a:t>
            </a:r>
            <a:r>
              <a:rPr lang="en-US" err="1">
                <a:ea typeface="Calibri"/>
                <a:cs typeface="Calibri"/>
              </a:rPr>
              <a:t>problemen</a:t>
            </a:r>
            <a:r>
              <a:rPr lang="en-US">
                <a:ea typeface="Calibri"/>
                <a:cs typeface="Calibri"/>
              </a:rPr>
              <a:t> </a:t>
            </a:r>
            <a:r>
              <a:rPr lang="en-US" err="1">
                <a:ea typeface="Calibri"/>
                <a:cs typeface="Calibri"/>
              </a:rPr>
              <a:t>onder</a:t>
            </a:r>
            <a:r>
              <a:rPr lang="en-US">
                <a:ea typeface="Calibri"/>
                <a:cs typeface="Calibri"/>
              </a:rPr>
              <a:t> de 18 </a:t>
            </a:r>
            <a:r>
              <a:rPr lang="en-US" err="1">
                <a:ea typeface="Calibri"/>
                <a:cs typeface="Calibri"/>
              </a:rPr>
              <a:t>zijn</a:t>
            </a:r>
            <a:r>
              <a:rPr lang="en-US">
                <a:ea typeface="Calibri"/>
                <a:cs typeface="Calibri"/>
              </a:rPr>
              <a:t> </a:t>
            </a:r>
            <a:r>
              <a:rPr lang="en-US" err="1">
                <a:ea typeface="Calibri"/>
                <a:cs typeface="Calibri"/>
              </a:rPr>
              <a:t>begonnen</a:t>
            </a:r>
            <a:r>
              <a:rPr lang="en-US">
                <a:ea typeface="Calibri"/>
                <a:cs typeface="Calibri"/>
              </a:rPr>
              <a:t> is de </a:t>
            </a:r>
            <a:r>
              <a:rPr lang="en-US" err="1">
                <a:ea typeface="Calibri"/>
                <a:cs typeface="Calibri"/>
              </a:rPr>
              <a:t>kans</a:t>
            </a:r>
            <a:r>
              <a:rPr lang="en-US">
                <a:ea typeface="Calibri"/>
                <a:cs typeface="Calibri"/>
              </a:rPr>
              <a:t> </a:t>
            </a:r>
            <a:r>
              <a:rPr lang="en-US" err="1">
                <a:ea typeface="Calibri"/>
                <a:cs typeface="Calibri"/>
              </a:rPr>
              <a:t>groot</a:t>
            </a:r>
            <a:r>
              <a:rPr lang="en-US">
                <a:ea typeface="Calibri"/>
                <a:cs typeface="Calibri"/>
              </a:rPr>
              <a:t> </a:t>
            </a:r>
            <a:r>
              <a:rPr lang="en-US" err="1">
                <a:ea typeface="Calibri"/>
                <a:cs typeface="Calibri"/>
              </a:rPr>
              <a:t>dat</a:t>
            </a:r>
            <a:r>
              <a:rPr lang="en-US">
                <a:ea typeface="Calibri"/>
                <a:cs typeface="Calibri"/>
              </a:rPr>
              <a:t> </a:t>
            </a:r>
            <a:r>
              <a:rPr lang="en-US" err="1">
                <a:ea typeface="Calibri"/>
                <a:cs typeface="Calibri"/>
              </a:rPr>
              <a:t>deze</a:t>
            </a:r>
            <a:r>
              <a:rPr lang="en-US">
                <a:ea typeface="Calibri"/>
                <a:cs typeface="Calibri"/>
              </a:rPr>
              <a:t> </a:t>
            </a:r>
            <a:r>
              <a:rPr lang="en-US" err="1">
                <a:ea typeface="Calibri"/>
                <a:cs typeface="Calibri"/>
              </a:rPr>
              <a:t>jongeren</a:t>
            </a:r>
            <a:r>
              <a:rPr lang="en-US">
                <a:ea typeface="Calibri"/>
                <a:cs typeface="Calibri"/>
              </a:rPr>
              <a:t> </a:t>
            </a:r>
            <a:r>
              <a:rPr lang="en-US" err="1">
                <a:ea typeface="Calibri"/>
                <a:cs typeface="Calibri"/>
              </a:rPr>
              <a:t>ook</a:t>
            </a:r>
            <a:r>
              <a:rPr lang="en-US">
                <a:ea typeface="Calibri"/>
                <a:cs typeface="Calibri"/>
              </a:rPr>
              <a:t> </a:t>
            </a:r>
            <a:r>
              <a:rPr lang="en-US" err="1">
                <a:ea typeface="Calibri"/>
                <a:cs typeface="Calibri"/>
              </a:rPr>
              <a:t>zorg</a:t>
            </a:r>
            <a:r>
              <a:rPr lang="en-US">
                <a:ea typeface="Calibri"/>
                <a:cs typeface="Calibri"/>
              </a:rPr>
              <a:t> </a:t>
            </a:r>
            <a:r>
              <a:rPr lang="en-US" err="1">
                <a:ea typeface="Calibri"/>
                <a:cs typeface="Calibri"/>
              </a:rPr>
              <a:t>hebben</a:t>
            </a:r>
            <a:r>
              <a:rPr lang="en-US">
                <a:ea typeface="Calibri"/>
                <a:cs typeface="Calibri"/>
              </a:rPr>
              <a:t> </a:t>
            </a:r>
            <a:r>
              <a:rPr lang="en-US" err="1">
                <a:ea typeface="Calibri"/>
                <a:cs typeface="Calibri"/>
              </a:rPr>
              <a:t>gehad</a:t>
            </a:r>
            <a:r>
              <a:rPr lang="en-US">
                <a:ea typeface="Calibri"/>
                <a:cs typeface="Calibri"/>
              </a:rPr>
              <a:t> </a:t>
            </a:r>
            <a:r>
              <a:rPr lang="en-US" err="1">
                <a:ea typeface="Calibri"/>
                <a:cs typeface="Calibri"/>
              </a:rPr>
              <a:t>tijdens</a:t>
            </a:r>
            <a:r>
              <a:rPr lang="en-US">
                <a:ea typeface="Calibri"/>
                <a:cs typeface="Calibri"/>
              </a:rPr>
              <a:t> de </a:t>
            </a:r>
            <a:r>
              <a:rPr lang="en-US" err="1">
                <a:ea typeface="Calibri"/>
                <a:cs typeface="Calibri"/>
              </a:rPr>
              <a:t>jeugd</a:t>
            </a:r>
            <a:r>
              <a:rPr lang="en-US">
                <a:ea typeface="Calibri"/>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a:p>
            <a:pPr algn="l"/>
            <a:r>
              <a:rPr lang="nl-NL" sz="1200" b="0" i="0">
                <a:solidFill>
                  <a:srgbClr val="242424"/>
                </a:solidFill>
                <a:effectLst/>
                <a:latin typeface="Calibri"/>
                <a:ea typeface="Calibri"/>
                <a:cs typeface="Calibri"/>
              </a:rPr>
              <a:t>In 2017 waren er 81 suïcides bij jongeren tussen de 10 en 20 jaar. Een kwart ontving jeugdhulp. Zes jongeren zaten in een gesloten jeugdzorginstelling. </a:t>
            </a:r>
            <a:r>
              <a:rPr lang="nl-NL" sz="1200" b="0" i="0" u="sng">
                <a:solidFill>
                  <a:srgbClr val="0563C1"/>
                </a:solidFill>
                <a:effectLst/>
                <a:latin typeface="Calibri"/>
                <a:ea typeface="Calibri"/>
                <a:cs typeface="Calibri"/>
                <a:hlinkClick r:id="rId3" tooltip="Originele URL: https://nos.nl/nieuwsuur/artikel/2269390-inspectie-over-suicides-in-de-jeugdzorg-vaak-geen-passende-zorg. Klik of tik als u deze koppeling vertrouwt."/>
              </a:rPr>
              <a:t>Inspectie over suïcides in de jeugdzorg: vaak geen passende zorg (nos.nl)</a:t>
            </a:r>
            <a:endParaRPr lang="nl-NL" sz="1200" b="0" i="0">
              <a:solidFill>
                <a:srgbClr val="242424"/>
              </a:solidFill>
              <a:effectLst/>
              <a:latin typeface="Calibri"/>
              <a:ea typeface="Calibri"/>
              <a:cs typeface="Calibri"/>
            </a:endParaRPr>
          </a:p>
          <a:p>
            <a:endParaRPr lang="nl-NL"/>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a:p>
            <a:endParaRPr lang="nl-NL"/>
          </a:p>
        </p:txBody>
      </p:sp>
      <p:sp>
        <p:nvSpPr>
          <p:cNvPr id="4" name="Tijdelijke aanduiding voor dianummer 3"/>
          <p:cNvSpPr>
            <a:spLocks noGrp="1"/>
          </p:cNvSpPr>
          <p:nvPr>
            <p:ph type="sldNum" sz="quarter" idx="5"/>
          </p:nvPr>
        </p:nvSpPr>
        <p:spPr/>
        <p:txBody>
          <a:bodyPr/>
          <a:lstStyle/>
          <a:p>
            <a:fld id="{1981C808-7589-4373-A924-8582E4CCE13D}" type="slidenum">
              <a:rPr lang="nl-NL" smtClean="0"/>
              <a:t>6</a:t>
            </a:fld>
            <a:endParaRPr lang="nl-NL"/>
          </a:p>
        </p:txBody>
      </p:sp>
    </p:spTree>
    <p:extLst>
      <p:ext uri="{BB962C8B-B14F-4D97-AF65-F5344CB8AC3E}">
        <p14:creationId xmlns:p14="http://schemas.microsoft.com/office/powerpoint/2010/main" val="208709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sz="1800" b="0" i="0">
                <a:solidFill>
                  <a:srgbClr val="242424"/>
                </a:solidFill>
                <a:effectLst/>
                <a:latin typeface="Calibri" panose="020F0502020204030204" pitchFamily="34" charset="0"/>
              </a:rPr>
              <a:t>Er waren 20 suïcides gemeld bij de inspectie in 2022, 10 in 2021, 19 in 2020 en 12 in 2019. Het gaat hier om de verplichte meldingen van jeugdhulporganisaties (inclusief jeugd GGZ) en gecertificeerde instellingen. </a:t>
            </a:r>
            <a:r>
              <a:rPr lang="nl-NL" sz="1800" b="0" i="0" u="sng">
                <a:solidFill>
                  <a:srgbClr val="0563C1"/>
                </a:solidFill>
                <a:effectLst/>
                <a:latin typeface="Calibri" panose="020F0502020204030204" pitchFamily="34" charset="0"/>
                <a:hlinkClick r:id="rId3" tooltip="Originele URL: https://www.igj.nl/over-ons/igj-in-cijfers/cijfers-over-meldingen/cijfers-meldingen-jeugdhulp. Klik of tik als u deze koppeling vertrouwt."/>
              </a:rPr>
              <a:t>Cijfers verplichte meldingen Jeugdhulp | Over ons | Inspectie Gezondheidszorg en Jeugd (igj.nl)</a:t>
            </a:r>
            <a:r>
              <a:rPr lang="nl-NL" sz="1800" b="0" i="0" u="sng">
                <a:solidFill>
                  <a:srgbClr val="0563C1"/>
                </a:solidFill>
                <a:effectLst/>
                <a:latin typeface="Calibri" panose="020F0502020204030204" pitchFamily="34" charset="0"/>
              </a:rPr>
              <a:t> Cijfers van recentere jaren zijn helaas niet voorhanden. </a:t>
            </a:r>
            <a:endParaRPr lang="nl-NL" sz="1800" b="0" i="0">
              <a:solidFill>
                <a:srgbClr val="242424"/>
              </a:solidFill>
              <a:effectLst/>
              <a:latin typeface="Calibri" panose="020F0502020204030204" pitchFamily="34" charset="0"/>
            </a:endParaRPr>
          </a:p>
          <a:p>
            <a:pPr algn="l"/>
            <a:r>
              <a:rPr lang="nl-NL" sz="1800" b="0" i="0">
                <a:solidFill>
                  <a:srgbClr val="242424"/>
                </a:solidFill>
                <a:effectLst/>
                <a:latin typeface="Calibri" panose="020F0502020204030204" pitchFamily="34" charset="0"/>
              </a:rPr>
              <a:t> </a:t>
            </a:r>
          </a:p>
          <a:p>
            <a:pPr algn="l"/>
            <a:r>
              <a:rPr lang="nl-NL" sz="1800" b="0" i="0">
                <a:solidFill>
                  <a:srgbClr val="242424"/>
                </a:solidFill>
                <a:effectLst/>
                <a:latin typeface="Calibri" panose="020F0502020204030204" pitchFamily="34" charset="0"/>
              </a:rPr>
              <a:t>In 2017 waren er 81 suïcides bij jongeren tussen de 10 en 20 jaar. Een kwart ontving jeugdhulp. Zes jongeren zaten in een gesloten jeugdzorginstelling. </a:t>
            </a:r>
            <a:r>
              <a:rPr lang="nl-NL" sz="1800" b="0" i="0" u="sng">
                <a:solidFill>
                  <a:srgbClr val="0563C1"/>
                </a:solidFill>
                <a:effectLst/>
                <a:latin typeface="Calibri" panose="020F0502020204030204" pitchFamily="34" charset="0"/>
                <a:hlinkClick r:id="rId4" tooltip="Originele URL: https://nos.nl/nieuwsuur/artikel/2269390-inspectie-over-suicides-in-de-jeugdzorg-vaak-geen-passende-zorg. Klik of tik als u deze koppeling vertrouwt."/>
              </a:rPr>
              <a:t>Inspectie over suïcides in de jeugdzorg: vaak geen passende zorg (nos.nl)</a:t>
            </a:r>
            <a:endParaRPr lang="nl-NL" sz="1800" b="0" i="0">
              <a:solidFill>
                <a:srgbClr val="242424"/>
              </a:solidFill>
              <a:effectLst/>
              <a:latin typeface="Calibri" panose="020F0502020204030204" pitchFamily="34" charset="0"/>
            </a:endParaRPr>
          </a:p>
          <a:p>
            <a:endParaRPr lang="nl-NL"/>
          </a:p>
        </p:txBody>
      </p:sp>
      <p:sp>
        <p:nvSpPr>
          <p:cNvPr id="4" name="Tijdelijke aanduiding voor dianummer 3"/>
          <p:cNvSpPr>
            <a:spLocks noGrp="1"/>
          </p:cNvSpPr>
          <p:nvPr>
            <p:ph type="sldNum" sz="quarter" idx="5"/>
          </p:nvPr>
        </p:nvSpPr>
        <p:spPr/>
        <p:txBody>
          <a:bodyPr/>
          <a:lstStyle/>
          <a:p>
            <a:fld id="{B595D3B7-8547-4DE3-BD6B-1CDBB220711F}" type="slidenum">
              <a:rPr lang="nl-NL" smtClean="0"/>
              <a:t>7</a:t>
            </a:fld>
            <a:endParaRPr lang="nl-NL"/>
          </a:p>
        </p:txBody>
      </p:sp>
    </p:spTree>
    <p:extLst>
      <p:ext uri="{BB962C8B-B14F-4D97-AF65-F5344CB8AC3E}">
        <p14:creationId xmlns:p14="http://schemas.microsoft.com/office/powerpoint/2010/main" val="3818376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ea typeface="Calibri"/>
                <a:cs typeface="Calibri"/>
              </a:rPr>
              <a:t>Cijfers van de hulplijn van 113. Het aantal hulpvragen stijgt al jaren consistent. Inmiddels heeft 113 gemiddeld meer dan 650 hulpvragen per dag.</a:t>
            </a:r>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A54EFE-4BC2-5541-BFA2-B2775D52A0F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9735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Hulpverleners</a:t>
            </a:r>
            <a:r>
              <a:rPr lang="en-US" dirty="0"/>
              <a:t> vol </a:t>
            </a:r>
            <a:r>
              <a:rPr lang="en-US" dirty="0" err="1"/>
              <a:t>vertrouwen</a:t>
            </a:r>
            <a:r>
              <a:rPr lang="en-US" dirty="0"/>
              <a:t>, </a:t>
            </a:r>
            <a:r>
              <a:rPr lang="en-US" dirty="0" err="1"/>
              <a:t>jongeren</a:t>
            </a:r>
            <a:r>
              <a:rPr lang="en-US" dirty="0"/>
              <a:t> </a:t>
            </a:r>
            <a:r>
              <a:rPr lang="en-US" dirty="0" err="1"/>
              <a:t>gezien</a:t>
            </a:r>
            <a:r>
              <a:rPr lang="en-US" dirty="0"/>
              <a:t> — met </a:t>
            </a:r>
            <a:r>
              <a:rPr lang="en-US" dirty="0" err="1"/>
              <a:t>uiteindelijk</a:t>
            </a:r>
            <a:r>
              <a:rPr lang="en-US" dirty="0"/>
              <a:t> </a:t>
            </a:r>
            <a:r>
              <a:rPr lang="en-US" dirty="0" err="1"/>
              <a:t>als</a:t>
            </a:r>
            <a:r>
              <a:rPr lang="en-US" dirty="0"/>
              <a:t> </a:t>
            </a:r>
            <a:r>
              <a:rPr lang="en-US" dirty="0" err="1"/>
              <a:t>doel</a:t>
            </a:r>
            <a:r>
              <a:rPr lang="en-US" dirty="0"/>
              <a:t>: minder suïcides en het eerder </a:t>
            </a:r>
            <a:r>
              <a:rPr lang="en-US" dirty="0" err="1"/>
              <a:t>signaleren</a:t>
            </a:r>
            <a:r>
              <a:rPr lang="en-US" dirty="0"/>
              <a:t> </a:t>
            </a:r>
            <a:r>
              <a:rPr lang="en-US" dirty="0" err="1"/>
              <a:t>en</a:t>
            </a:r>
            <a:r>
              <a:rPr lang="en-US" dirty="0"/>
              <a:t> </a:t>
            </a:r>
            <a:r>
              <a:rPr lang="en-US" dirty="0" err="1"/>
              <a:t>bespreekbaar</a:t>
            </a:r>
            <a:r>
              <a:rPr lang="en-US" dirty="0"/>
              <a:t> </a:t>
            </a:r>
            <a:r>
              <a:rPr lang="en-US" dirty="0" err="1"/>
              <a:t>kunnen</a:t>
            </a:r>
            <a:r>
              <a:rPr lang="en-US" dirty="0"/>
              <a:t> </a:t>
            </a:r>
            <a:r>
              <a:rPr lang="en-US" dirty="0" err="1"/>
              <a:t>maken</a:t>
            </a:r>
            <a:r>
              <a:rPr lang="en-US" dirty="0"/>
              <a:t> van </a:t>
            </a:r>
            <a:r>
              <a:rPr lang="en-US" dirty="0" err="1"/>
              <a:t>suïcidaliteit</a:t>
            </a:r>
            <a:r>
              <a:rPr lang="en-US" dirty="0"/>
              <a:t>.</a:t>
            </a:r>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1C808-7589-4373-A924-8582E4CCE13D}" type="slidenum">
              <a:rPr kumimoji="0" lang="nl-NL" sz="1200" b="0" i="0" u="none" strike="noStrike" kern="1200" cap="none" spc="0" normalizeH="0" baseline="0" noProof="0" smtClean="0">
                <a:ln>
                  <a:noFill/>
                </a:ln>
                <a:solidFill>
                  <a:prstClr val="black"/>
                </a:solidFill>
                <a:effectLst/>
                <a:uLnTx/>
                <a:uFillTx/>
                <a:latin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Arial" panose="020B0604020202020204" pitchFamily="34" charset="0"/>
            </a:endParaRPr>
          </a:p>
        </p:txBody>
      </p:sp>
    </p:spTree>
    <p:extLst>
      <p:ext uri="{BB962C8B-B14F-4D97-AF65-F5344CB8AC3E}">
        <p14:creationId xmlns:p14="http://schemas.microsoft.com/office/powerpoint/2010/main" val="3670798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hlinkClick r:id="rId3"/>
              </a:rPr>
              <a:t>Leidraad </a:t>
            </a:r>
            <a:r>
              <a:rPr lang="nl-NL" err="1">
                <a:hlinkClick r:id="rId3"/>
              </a:rPr>
              <a:t>suïcidepreventie</a:t>
            </a:r>
            <a:r>
              <a:rPr lang="nl-NL">
                <a:hlinkClick r:id="rId3"/>
              </a:rPr>
              <a:t> bij jongeren_juli2024-v2.pdf</a:t>
            </a:r>
            <a:endParaRPr lang="nl-NL"/>
          </a:p>
          <a:p>
            <a:r>
              <a:rPr lang="nl-NL" sz="1200" b="0" i="0" u="none" strike="noStrike" kern="1200" baseline="0">
                <a:solidFill>
                  <a:schemeClr val="tx1"/>
                </a:solidFill>
                <a:latin typeface="+mn-lt"/>
                <a:ea typeface="+mn-ea"/>
                <a:cs typeface="+mn-cs"/>
              </a:rPr>
              <a:t>Sinds 2023 is de leidraad suïcidepreventie bij jongeren beschikbaar. Deze biedt concrete handvatten voor hulpverleners en organisaties in het jeugddomein. Door de leidraad te implementeren, versterken we samen de zorg voor jongeren met suïcidaliteit. Werken volgens de leidraad helpt professionals zich beter toegerust te voelen en biedt steun, zodat niemand er alleen voor hoeft te staan.</a:t>
            </a:r>
            <a:endParaRPr lang="nl-NL"/>
          </a:p>
        </p:txBody>
      </p:sp>
      <p:sp>
        <p:nvSpPr>
          <p:cNvPr id="4" name="Tijdelijke aanduiding voor dianummer 3"/>
          <p:cNvSpPr>
            <a:spLocks noGrp="1"/>
          </p:cNvSpPr>
          <p:nvPr>
            <p:ph type="sldNum" sz="quarter" idx="5"/>
          </p:nvPr>
        </p:nvSpPr>
        <p:spPr/>
        <p:txBody>
          <a:bodyPr/>
          <a:lstStyle/>
          <a:p>
            <a:fld id="{B595D3B7-8547-4DE3-BD6B-1CDBB220711F}" type="slidenum">
              <a:rPr lang="nl-NL" smtClean="0"/>
              <a:t>10</a:t>
            </a:fld>
            <a:endParaRPr lang="nl-NL"/>
          </a:p>
        </p:txBody>
      </p:sp>
    </p:spTree>
    <p:extLst>
      <p:ext uri="{BB962C8B-B14F-4D97-AF65-F5344CB8AC3E}">
        <p14:creationId xmlns:p14="http://schemas.microsoft.com/office/powerpoint/2010/main" val="1835825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In de leidraad draait het eigenlijk om deze 4 punten. </a:t>
            </a:r>
          </a:p>
        </p:txBody>
      </p:sp>
      <p:sp>
        <p:nvSpPr>
          <p:cNvPr id="4" name="Tijdelijke aanduiding voor dianummer 3"/>
          <p:cNvSpPr>
            <a:spLocks noGrp="1"/>
          </p:cNvSpPr>
          <p:nvPr>
            <p:ph type="sldNum" sz="quarter" idx="5"/>
          </p:nvPr>
        </p:nvSpPr>
        <p:spPr/>
        <p:txBody>
          <a:bodyPr/>
          <a:lstStyle/>
          <a:p>
            <a:fld id="{B595D3B7-8547-4DE3-BD6B-1CDBB220711F}" type="slidenum">
              <a:rPr lang="nl-NL" smtClean="0"/>
              <a:t>11</a:t>
            </a:fld>
            <a:endParaRPr lang="nl-NL"/>
          </a:p>
        </p:txBody>
      </p:sp>
    </p:spTree>
    <p:extLst>
      <p:ext uri="{BB962C8B-B14F-4D97-AF65-F5344CB8AC3E}">
        <p14:creationId xmlns:p14="http://schemas.microsoft.com/office/powerpoint/2010/main" val="3348156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de-D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24.11.2025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24929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24.11.2025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51596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de-D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24.11.2025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231119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fbeelding">
    <p:spTree>
      <p:nvGrpSpPr>
        <p:cNvPr id="1" name=""/>
        <p:cNvGrpSpPr/>
        <p:nvPr/>
      </p:nvGrpSpPr>
      <p:grpSpPr>
        <a:xfrm>
          <a:off x="0" y="0"/>
          <a:ext cx="0" cy="0"/>
          <a:chOff x="0" y="0"/>
          <a:chExt cx="0" cy="0"/>
        </a:xfrm>
      </p:grpSpPr>
      <p:sp>
        <p:nvSpPr>
          <p:cNvPr id="15" name="Tijdelijke aanduiding voor afbeelding 14">
            <a:extLst>
              <a:ext uri="{FF2B5EF4-FFF2-40B4-BE49-F238E27FC236}">
                <a16:creationId xmlns:a16="http://schemas.microsoft.com/office/drawing/2014/main" id="{276B22E8-6D13-C84D-A4BF-DAFF2E46DE55}"/>
              </a:ext>
            </a:extLst>
          </p:cNvPr>
          <p:cNvSpPr>
            <a:spLocks noGrp="1"/>
          </p:cNvSpPr>
          <p:nvPr>
            <p:ph type="pic" sz="quarter" idx="15"/>
          </p:nvPr>
        </p:nvSpPr>
        <p:spPr>
          <a:xfrm>
            <a:off x="0" y="0"/>
            <a:ext cx="12192000" cy="6858000"/>
          </a:xfrm>
        </p:spPr>
        <p:txBody>
          <a:bodyPr anchor="ctr"/>
          <a:lstStyle>
            <a:lvl1pPr algn="ctr">
              <a:defRPr/>
            </a:lvl1pPr>
          </a:lstStyle>
          <a:p>
            <a:endParaRPr lang="nl-NL"/>
          </a:p>
        </p:txBody>
      </p:sp>
    </p:spTree>
    <p:extLst>
      <p:ext uri="{BB962C8B-B14F-4D97-AF65-F5344CB8AC3E}">
        <p14:creationId xmlns:p14="http://schemas.microsoft.com/office/powerpoint/2010/main" val="2214066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reed beeld">
    <p:spTree>
      <p:nvGrpSpPr>
        <p:cNvPr id="1" name=""/>
        <p:cNvGrpSpPr/>
        <p:nvPr/>
      </p:nvGrpSpPr>
      <p:grpSpPr>
        <a:xfrm>
          <a:off x="0" y="0"/>
          <a:ext cx="0" cy="0"/>
          <a:chOff x="0" y="0"/>
          <a:chExt cx="0" cy="0"/>
        </a:xfrm>
      </p:grpSpPr>
      <p:sp>
        <p:nvSpPr>
          <p:cNvPr id="2" name="Titel 1"/>
          <p:cNvSpPr>
            <a:spLocks noGrp="1"/>
          </p:cNvSpPr>
          <p:nvPr>
            <p:ph type="title"/>
          </p:nvPr>
        </p:nvSpPr>
        <p:spPr>
          <a:xfrm>
            <a:off x="831851" y="4105471"/>
            <a:ext cx="10515600" cy="1088831"/>
          </a:xfrm>
        </p:spPr>
        <p:txBody>
          <a:bodyPr anchor="b"/>
          <a:lstStyle>
            <a:lvl1pPr>
              <a:defRPr sz="6000"/>
            </a:lvl1pPr>
          </a:lstStyle>
          <a:p>
            <a:r>
              <a:rPr lang="nl-NL"/>
              <a:t>Klik om stijl te bewerken</a:t>
            </a:r>
          </a:p>
        </p:txBody>
      </p:sp>
      <p:sp>
        <p:nvSpPr>
          <p:cNvPr id="3" name="Tijdelijke aanduiding voor tekst 2"/>
          <p:cNvSpPr>
            <a:spLocks noGrp="1"/>
          </p:cNvSpPr>
          <p:nvPr>
            <p:ph type="body" idx="1"/>
          </p:nvPr>
        </p:nvSpPr>
        <p:spPr>
          <a:xfrm>
            <a:off x="831851" y="5221290"/>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Klikken om de tekststijl van het model te bewerken</a:t>
            </a:r>
          </a:p>
        </p:txBody>
      </p:sp>
      <p:sp>
        <p:nvSpPr>
          <p:cNvPr id="7" name="Tijdelijke aanduiding voor afbeelding 33"/>
          <p:cNvSpPr>
            <a:spLocks noGrp="1"/>
          </p:cNvSpPr>
          <p:nvPr>
            <p:ph type="pic" sz="quarter" idx="14"/>
          </p:nvPr>
        </p:nvSpPr>
        <p:spPr>
          <a:xfrm>
            <a:off x="831851" y="657226"/>
            <a:ext cx="10515600" cy="3149664"/>
          </a:xfrm>
          <a:prstGeom prst="roundRect">
            <a:avLst>
              <a:gd name="adj" fmla="val 9174"/>
            </a:avLst>
          </a:prstGeom>
          <a:ln>
            <a:noFill/>
          </a:ln>
        </p:spPr>
        <p:txBody>
          <a:bodyPr rtlCol="0">
            <a:normAutofit/>
          </a:bodyPr>
          <a:lstStyle/>
          <a:p>
            <a:pPr lvl="0"/>
            <a:r>
              <a:rPr lang="nl-NL" noProof="0"/>
              <a:t>Klik op het pictogram als u een afbeelding wilt toevoegen</a:t>
            </a:r>
          </a:p>
        </p:txBody>
      </p:sp>
      <p:sp>
        <p:nvSpPr>
          <p:cNvPr id="5" name="Tijdelijke aanduiding voor datum 3">
            <a:extLst>
              <a:ext uri="{FF2B5EF4-FFF2-40B4-BE49-F238E27FC236}">
                <a16:creationId xmlns:a16="http://schemas.microsoft.com/office/drawing/2014/main" id="{E4CF1203-AD36-4CED-AEF9-1D01BC501399}"/>
              </a:ext>
            </a:extLst>
          </p:cNvPr>
          <p:cNvSpPr>
            <a:spLocks noGrp="1"/>
          </p:cNvSpPr>
          <p:nvPr>
            <p:ph type="dt" sz="half" idx="15"/>
          </p:nvPr>
        </p:nvSpPr>
        <p:spPr/>
        <p:txBody>
          <a:bodyPr/>
          <a:lstStyle>
            <a:lvl1pPr>
              <a:defRPr/>
            </a:lvl1pPr>
          </a:lstStyle>
          <a:p>
            <a:fld id="{17C69995-133B-45F9-888A-42E05E51B409}" type="datetime1">
              <a:rPr lang="nl-NL" smtClean="0"/>
              <a:t>24-11-2025</a:t>
            </a:fld>
            <a:endParaRPr lang="nl-NL"/>
          </a:p>
        </p:txBody>
      </p:sp>
      <p:sp>
        <p:nvSpPr>
          <p:cNvPr id="6" name="Tijdelijke aanduiding voor voettekst 4">
            <a:extLst>
              <a:ext uri="{FF2B5EF4-FFF2-40B4-BE49-F238E27FC236}">
                <a16:creationId xmlns:a16="http://schemas.microsoft.com/office/drawing/2014/main" id="{3698B360-B592-461C-948C-11B4D97E6008}"/>
              </a:ext>
            </a:extLst>
          </p:cNvPr>
          <p:cNvSpPr>
            <a:spLocks noGrp="1"/>
          </p:cNvSpPr>
          <p:nvPr>
            <p:ph type="ftr" sz="quarter" idx="16"/>
          </p:nvPr>
        </p:nvSpPr>
        <p:spPr/>
        <p:txBody>
          <a:bodyPr/>
          <a:lstStyle>
            <a:lvl1pPr>
              <a:defRPr/>
            </a:lvl1pPr>
          </a:lstStyle>
          <a:p>
            <a:r>
              <a:rPr lang="nl-NL"/>
              <a:t>113Online • Workshop suicide &amp; motiverende gespreksvoering</a:t>
            </a:r>
          </a:p>
        </p:txBody>
      </p:sp>
      <p:sp>
        <p:nvSpPr>
          <p:cNvPr id="8" name="Tijdelijke aanduiding voor dianummer 5">
            <a:extLst>
              <a:ext uri="{FF2B5EF4-FFF2-40B4-BE49-F238E27FC236}">
                <a16:creationId xmlns:a16="http://schemas.microsoft.com/office/drawing/2014/main" id="{70B04E99-4169-4C91-A459-2506808EDF56}"/>
              </a:ext>
            </a:extLst>
          </p:cNvPr>
          <p:cNvSpPr>
            <a:spLocks noGrp="1"/>
          </p:cNvSpPr>
          <p:nvPr>
            <p:ph type="sldNum" sz="quarter" idx="17"/>
          </p:nvPr>
        </p:nvSpPr>
        <p:spPr/>
        <p:txBody>
          <a:bodyPr/>
          <a:lstStyle>
            <a:lvl1pPr>
              <a:defRPr/>
            </a:lvl1pPr>
          </a:lstStyle>
          <a:p>
            <a:fld id="{CFA53699-71EB-4B2E-8D1E-E582FC55BA5D}" type="slidenum">
              <a:rPr lang="nl-NL" smtClean="0"/>
              <a:t>‹nr.›</a:t>
            </a:fld>
            <a:endParaRPr lang="nl-NL"/>
          </a:p>
        </p:txBody>
      </p:sp>
    </p:spTree>
    <p:extLst>
      <p:ext uri="{BB962C8B-B14F-4D97-AF65-F5344CB8AC3E}">
        <p14:creationId xmlns:p14="http://schemas.microsoft.com/office/powerpoint/2010/main" val="318125749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pic>
        <p:nvPicPr>
          <p:cNvPr id="6" name="Afbeelding 7">
            <a:extLst>
              <a:ext uri="{FF2B5EF4-FFF2-40B4-BE49-F238E27FC236}">
                <a16:creationId xmlns:a16="http://schemas.microsoft.com/office/drawing/2014/main" id="{E69224FF-C3CF-4CCE-8723-29740CEA8BE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876" y="5526088"/>
            <a:ext cx="24987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777498" y="1666876"/>
            <a:ext cx="4891783" cy="1561161"/>
          </a:xfrm>
        </p:spPr>
        <p:txBody>
          <a:bodyPr anchor="b">
            <a:normAutofit/>
          </a:bodyPr>
          <a:lstStyle>
            <a:lvl1pPr algn="l">
              <a:defRPr sz="3600"/>
            </a:lvl1pPr>
          </a:lstStyle>
          <a:p>
            <a:r>
              <a:rPr lang="nl-NL"/>
              <a:t>Klik om stijl te bewerken</a:t>
            </a:r>
          </a:p>
        </p:txBody>
      </p:sp>
      <p:sp>
        <p:nvSpPr>
          <p:cNvPr id="3" name="Ondertitel 2"/>
          <p:cNvSpPr>
            <a:spLocks noGrp="1"/>
          </p:cNvSpPr>
          <p:nvPr>
            <p:ph type="subTitle" idx="1"/>
          </p:nvPr>
        </p:nvSpPr>
        <p:spPr>
          <a:xfrm>
            <a:off x="777497" y="3320111"/>
            <a:ext cx="4414435" cy="1655762"/>
          </a:xfrm>
        </p:spPr>
        <p:txBody>
          <a:bodyPr/>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Klikken om de ondertitelstijl van het model te bewerken</a:t>
            </a:r>
          </a:p>
        </p:txBody>
      </p:sp>
      <p:sp>
        <p:nvSpPr>
          <p:cNvPr id="34" name="Tijdelijke aanduiding voor afbeelding 33"/>
          <p:cNvSpPr>
            <a:spLocks noGrp="1"/>
          </p:cNvSpPr>
          <p:nvPr>
            <p:ph type="pic" sz="quarter" idx="14"/>
          </p:nvPr>
        </p:nvSpPr>
        <p:spPr>
          <a:xfrm>
            <a:off x="6188365" y="657227"/>
            <a:ext cx="5403561" cy="5509271"/>
          </a:xfrm>
          <a:prstGeom prst="roundRect">
            <a:avLst>
              <a:gd name="adj" fmla="val 9174"/>
            </a:avLst>
          </a:prstGeom>
          <a:ln>
            <a:noFill/>
          </a:ln>
        </p:spPr>
        <p:txBody>
          <a:bodyPr rtlCol="0">
            <a:normAutofit/>
          </a:bodyPr>
          <a:lstStyle/>
          <a:p>
            <a:pPr lvl="0"/>
            <a:r>
              <a:rPr lang="nl-NL" noProof="0"/>
              <a:t>Klik op het pictogram als u een afbeelding wilt toevoegen</a:t>
            </a:r>
          </a:p>
        </p:txBody>
      </p:sp>
      <p:sp>
        <p:nvSpPr>
          <p:cNvPr id="38" name="Tijdelijke aanduiding voor tekst 37"/>
          <p:cNvSpPr>
            <a:spLocks noGrp="1"/>
          </p:cNvSpPr>
          <p:nvPr>
            <p:ph type="body" sz="quarter" idx="15"/>
          </p:nvPr>
        </p:nvSpPr>
        <p:spPr>
          <a:xfrm>
            <a:off x="769943" y="657225"/>
            <a:ext cx="4899337" cy="458788"/>
          </a:xfrm>
        </p:spPr>
        <p:txBody>
          <a:bodyPr>
            <a:normAutofit/>
          </a:bodyPr>
          <a:lstStyle>
            <a:lvl1pPr marL="0" indent="0">
              <a:buNone/>
              <a:defRPr sz="1800"/>
            </a:lvl1pPr>
          </a:lstStyle>
          <a:p>
            <a:pPr lvl="0"/>
            <a:r>
              <a:rPr lang="nl-NL"/>
              <a:t>Klikken om de tekststijl van het model te bewerken</a:t>
            </a:r>
          </a:p>
        </p:txBody>
      </p:sp>
      <p:sp>
        <p:nvSpPr>
          <p:cNvPr id="7" name="Tijdelijke aanduiding voor datum 3">
            <a:extLst>
              <a:ext uri="{FF2B5EF4-FFF2-40B4-BE49-F238E27FC236}">
                <a16:creationId xmlns:a16="http://schemas.microsoft.com/office/drawing/2014/main" id="{2393F1C0-6D68-4E12-8877-707C299498C6}"/>
              </a:ext>
            </a:extLst>
          </p:cNvPr>
          <p:cNvSpPr>
            <a:spLocks noGrp="1"/>
          </p:cNvSpPr>
          <p:nvPr>
            <p:ph type="dt" sz="half" idx="16"/>
          </p:nvPr>
        </p:nvSpPr>
        <p:spPr/>
        <p:txBody>
          <a:bodyPr/>
          <a:lstStyle>
            <a:lvl1pPr>
              <a:defRPr/>
            </a:lvl1pPr>
          </a:lstStyle>
          <a:p>
            <a:fld id="{0136F185-EC41-4F01-A6B6-B791CD7FB6E5}" type="datetimeFigureOut">
              <a:rPr lang="nl-NL" smtClean="0"/>
              <a:t>24-11-2025</a:t>
            </a:fld>
            <a:endParaRPr lang="nl-NL"/>
          </a:p>
        </p:txBody>
      </p:sp>
      <p:sp>
        <p:nvSpPr>
          <p:cNvPr id="8" name="Tijdelijke aanduiding voor voettekst 4">
            <a:extLst>
              <a:ext uri="{FF2B5EF4-FFF2-40B4-BE49-F238E27FC236}">
                <a16:creationId xmlns:a16="http://schemas.microsoft.com/office/drawing/2014/main" id="{608EA04E-F882-484A-BF7D-DAECA4C893C9}"/>
              </a:ext>
            </a:extLst>
          </p:cNvPr>
          <p:cNvSpPr>
            <a:spLocks noGrp="1"/>
          </p:cNvSpPr>
          <p:nvPr>
            <p:ph type="ftr" sz="quarter" idx="17"/>
          </p:nvPr>
        </p:nvSpPr>
        <p:spPr/>
        <p:txBody>
          <a:bodyPr/>
          <a:lstStyle>
            <a:lvl1pPr>
              <a:defRPr/>
            </a:lvl1pPr>
          </a:lstStyle>
          <a:p>
            <a:endParaRPr lang="nl-NL"/>
          </a:p>
        </p:txBody>
      </p:sp>
      <p:sp>
        <p:nvSpPr>
          <p:cNvPr id="9" name="Tijdelijke aanduiding voor dianummer 5">
            <a:extLst>
              <a:ext uri="{FF2B5EF4-FFF2-40B4-BE49-F238E27FC236}">
                <a16:creationId xmlns:a16="http://schemas.microsoft.com/office/drawing/2014/main" id="{52A88415-C326-47B7-9476-A35409637777}"/>
              </a:ext>
            </a:extLst>
          </p:cNvPr>
          <p:cNvSpPr>
            <a:spLocks noGrp="1"/>
          </p:cNvSpPr>
          <p:nvPr>
            <p:ph type="sldNum" sz="quarter" idx="18"/>
          </p:nvPr>
        </p:nvSpPr>
        <p:spPr/>
        <p:txBody>
          <a:bodyPr/>
          <a:lstStyle>
            <a:lvl1pPr>
              <a:defRPr/>
            </a:lvl1pPr>
          </a:lstStyle>
          <a:p>
            <a:fld id="{C581A37F-95C1-4684-868D-953C9353DD85}" type="slidenum">
              <a:rPr lang="nl-NL" smtClean="0"/>
              <a:t>‹nr.›</a:t>
            </a:fld>
            <a:endParaRPr lang="nl-NL"/>
          </a:p>
        </p:txBody>
      </p:sp>
      <p:sp>
        <p:nvSpPr>
          <p:cNvPr id="4" name="Rechthoek 3">
            <a:extLst>
              <a:ext uri="{FF2B5EF4-FFF2-40B4-BE49-F238E27FC236}">
                <a16:creationId xmlns:a16="http://schemas.microsoft.com/office/drawing/2014/main" id="{FA010D3D-F383-4DAF-A469-131812AB7C7F}"/>
              </a:ext>
            </a:extLst>
          </p:cNvPr>
          <p:cNvSpPr/>
          <p:nvPr/>
        </p:nvSpPr>
        <p:spPr>
          <a:xfrm>
            <a:off x="11591925" y="6356352"/>
            <a:ext cx="450259" cy="365125"/>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00438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reed beeld">
    <p:spTree>
      <p:nvGrpSpPr>
        <p:cNvPr id="1" name=""/>
        <p:cNvGrpSpPr/>
        <p:nvPr/>
      </p:nvGrpSpPr>
      <p:grpSpPr>
        <a:xfrm>
          <a:off x="0" y="0"/>
          <a:ext cx="0" cy="0"/>
          <a:chOff x="0" y="0"/>
          <a:chExt cx="0" cy="0"/>
        </a:xfrm>
      </p:grpSpPr>
      <p:sp>
        <p:nvSpPr>
          <p:cNvPr id="2" name="Titel 1"/>
          <p:cNvSpPr>
            <a:spLocks noGrp="1"/>
          </p:cNvSpPr>
          <p:nvPr>
            <p:ph type="title"/>
          </p:nvPr>
        </p:nvSpPr>
        <p:spPr>
          <a:xfrm>
            <a:off x="831851" y="4105471"/>
            <a:ext cx="10515600" cy="1088831"/>
          </a:xfrm>
        </p:spPr>
        <p:txBody>
          <a:bodyPr anchor="b"/>
          <a:lstStyle>
            <a:lvl1pPr>
              <a:defRPr sz="6000"/>
            </a:lvl1pPr>
          </a:lstStyle>
          <a:p>
            <a:r>
              <a:rPr lang="nl-NL"/>
              <a:t>Klik om stijl te bewerken</a:t>
            </a:r>
          </a:p>
        </p:txBody>
      </p:sp>
      <p:sp>
        <p:nvSpPr>
          <p:cNvPr id="3" name="Tijdelijke aanduiding voor tekst 2"/>
          <p:cNvSpPr>
            <a:spLocks noGrp="1"/>
          </p:cNvSpPr>
          <p:nvPr>
            <p:ph type="body" idx="1"/>
          </p:nvPr>
        </p:nvSpPr>
        <p:spPr>
          <a:xfrm>
            <a:off x="831851" y="5221290"/>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Klikken om de tekststijl van het model te bewerken</a:t>
            </a:r>
          </a:p>
        </p:txBody>
      </p:sp>
      <p:sp>
        <p:nvSpPr>
          <p:cNvPr id="7" name="Tijdelijke aanduiding voor afbeelding 33"/>
          <p:cNvSpPr>
            <a:spLocks noGrp="1"/>
          </p:cNvSpPr>
          <p:nvPr>
            <p:ph type="pic" sz="quarter" idx="14"/>
          </p:nvPr>
        </p:nvSpPr>
        <p:spPr>
          <a:xfrm>
            <a:off x="831851" y="657226"/>
            <a:ext cx="10515600" cy="3149664"/>
          </a:xfrm>
          <a:prstGeom prst="roundRect">
            <a:avLst>
              <a:gd name="adj" fmla="val 9174"/>
            </a:avLst>
          </a:prstGeom>
          <a:ln>
            <a:noFill/>
          </a:ln>
        </p:spPr>
        <p:txBody>
          <a:bodyPr rtlCol="0">
            <a:normAutofit/>
          </a:bodyPr>
          <a:lstStyle/>
          <a:p>
            <a:pPr lvl="0"/>
            <a:r>
              <a:rPr lang="nl-NL" noProof="0"/>
              <a:t>Klik op het pictogram als u een afbeelding wilt toevoegen</a:t>
            </a:r>
          </a:p>
        </p:txBody>
      </p:sp>
      <p:sp>
        <p:nvSpPr>
          <p:cNvPr id="5" name="Tijdelijke aanduiding voor datum 3">
            <a:extLst>
              <a:ext uri="{FF2B5EF4-FFF2-40B4-BE49-F238E27FC236}">
                <a16:creationId xmlns:a16="http://schemas.microsoft.com/office/drawing/2014/main" id="{E4CF1203-AD36-4CED-AEF9-1D01BC501399}"/>
              </a:ext>
            </a:extLst>
          </p:cNvPr>
          <p:cNvSpPr>
            <a:spLocks noGrp="1"/>
          </p:cNvSpPr>
          <p:nvPr>
            <p:ph type="dt" sz="half" idx="15"/>
          </p:nvPr>
        </p:nvSpPr>
        <p:spPr/>
        <p:txBody>
          <a:bodyPr/>
          <a:lstStyle>
            <a:lvl1pPr>
              <a:defRPr/>
            </a:lvl1pPr>
          </a:lstStyle>
          <a:p>
            <a:fld id="{0136F185-EC41-4F01-A6B6-B791CD7FB6E5}" type="datetimeFigureOut">
              <a:rPr lang="nl-NL" smtClean="0"/>
              <a:t>24-11-2025</a:t>
            </a:fld>
            <a:endParaRPr lang="nl-NL"/>
          </a:p>
        </p:txBody>
      </p:sp>
      <p:sp>
        <p:nvSpPr>
          <p:cNvPr id="6" name="Tijdelijke aanduiding voor voettekst 4">
            <a:extLst>
              <a:ext uri="{FF2B5EF4-FFF2-40B4-BE49-F238E27FC236}">
                <a16:creationId xmlns:a16="http://schemas.microsoft.com/office/drawing/2014/main" id="{3698B360-B592-461C-948C-11B4D97E6008}"/>
              </a:ext>
            </a:extLst>
          </p:cNvPr>
          <p:cNvSpPr>
            <a:spLocks noGrp="1"/>
          </p:cNvSpPr>
          <p:nvPr>
            <p:ph type="ftr" sz="quarter" idx="16"/>
          </p:nvPr>
        </p:nvSpPr>
        <p:spPr/>
        <p:txBody>
          <a:bodyPr/>
          <a:lstStyle>
            <a:lvl1pPr>
              <a:defRPr/>
            </a:lvl1pPr>
          </a:lstStyle>
          <a:p>
            <a:endParaRPr lang="nl-NL"/>
          </a:p>
        </p:txBody>
      </p:sp>
      <p:sp>
        <p:nvSpPr>
          <p:cNvPr id="8" name="Tijdelijke aanduiding voor dianummer 5">
            <a:extLst>
              <a:ext uri="{FF2B5EF4-FFF2-40B4-BE49-F238E27FC236}">
                <a16:creationId xmlns:a16="http://schemas.microsoft.com/office/drawing/2014/main" id="{70B04E99-4169-4C91-A459-2506808EDF56}"/>
              </a:ext>
            </a:extLst>
          </p:cNvPr>
          <p:cNvSpPr>
            <a:spLocks noGrp="1"/>
          </p:cNvSpPr>
          <p:nvPr>
            <p:ph type="sldNum" sz="quarter" idx="17"/>
          </p:nvPr>
        </p:nvSpPr>
        <p:spPr/>
        <p:txBody>
          <a:bodyPr/>
          <a:lstStyle>
            <a:lvl1pPr>
              <a:defRPr/>
            </a:lvl1pPr>
          </a:lstStyle>
          <a:p>
            <a:fld id="{C581A37F-95C1-4684-868D-953C9353DD85}" type="slidenum">
              <a:rPr lang="nl-NL" smtClean="0"/>
              <a:t>‹nr.›</a:t>
            </a:fld>
            <a:endParaRPr lang="nl-NL"/>
          </a:p>
        </p:txBody>
      </p:sp>
    </p:spTree>
    <p:extLst>
      <p:ext uri="{BB962C8B-B14F-4D97-AF65-F5344CB8AC3E}">
        <p14:creationId xmlns:p14="http://schemas.microsoft.com/office/powerpoint/2010/main" val="1219016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met tekst of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6A800FE-F365-41E2-AFCA-3EB314BEE665}"/>
              </a:ext>
            </a:extLst>
          </p:cNvPr>
          <p:cNvSpPr>
            <a:spLocks noGrp="1"/>
          </p:cNvSpPr>
          <p:nvPr>
            <p:ph type="dt" sz="half" idx="10"/>
          </p:nvPr>
        </p:nvSpPr>
        <p:spPr/>
        <p:txBody>
          <a:bodyPr/>
          <a:lstStyle>
            <a:lvl1pPr>
              <a:defRPr/>
            </a:lvl1pPr>
          </a:lstStyle>
          <a:p>
            <a:fld id="{0136F185-EC41-4F01-A6B6-B791CD7FB6E5}" type="datetimeFigureOut">
              <a:rPr lang="nl-NL" smtClean="0"/>
              <a:t>24-11-2025</a:t>
            </a:fld>
            <a:endParaRPr lang="nl-NL"/>
          </a:p>
        </p:txBody>
      </p:sp>
      <p:sp>
        <p:nvSpPr>
          <p:cNvPr id="5" name="Tijdelijke aanduiding voor voettekst 4">
            <a:extLst>
              <a:ext uri="{FF2B5EF4-FFF2-40B4-BE49-F238E27FC236}">
                <a16:creationId xmlns:a16="http://schemas.microsoft.com/office/drawing/2014/main" id="{FE50B0E5-19FC-49B0-969C-31E1CDC5911F}"/>
              </a:ext>
            </a:extLst>
          </p:cNvPr>
          <p:cNvSpPr>
            <a:spLocks noGrp="1"/>
          </p:cNvSpPr>
          <p:nvPr>
            <p:ph type="ftr" sz="quarter" idx="11"/>
          </p:nvPr>
        </p:nvSpPr>
        <p:spPr/>
        <p:txBody>
          <a:bodyPr/>
          <a:lstStyle>
            <a:lvl1pPr>
              <a:defRPr/>
            </a:lvl1pPr>
          </a:lstStyle>
          <a:p>
            <a:endParaRPr lang="nl-NL"/>
          </a:p>
        </p:txBody>
      </p:sp>
      <p:sp>
        <p:nvSpPr>
          <p:cNvPr id="6" name="Tijdelijke aanduiding voor dianummer 5">
            <a:extLst>
              <a:ext uri="{FF2B5EF4-FFF2-40B4-BE49-F238E27FC236}">
                <a16:creationId xmlns:a16="http://schemas.microsoft.com/office/drawing/2014/main" id="{4069C9C0-53C1-4E60-84C8-351129E849E2}"/>
              </a:ext>
            </a:extLst>
          </p:cNvPr>
          <p:cNvSpPr>
            <a:spLocks noGrp="1"/>
          </p:cNvSpPr>
          <p:nvPr>
            <p:ph type="sldNum" sz="quarter" idx="12"/>
          </p:nvPr>
        </p:nvSpPr>
        <p:spPr/>
        <p:txBody>
          <a:bodyPr/>
          <a:lstStyle>
            <a:lvl1pPr>
              <a:defRPr/>
            </a:lvl1pPr>
          </a:lstStyle>
          <a:p>
            <a:fld id="{C581A37F-95C1-4684-868D-953C9353DD85}" type="slidenum">
              <a:rPr lang="nl-NL" smtClean="0"/>
              <a:t>‹nr.›</a:t>
            </a:fld>
            <a:endParaRPr lang="nl-NL"/>
          </a:p>
        </p:txBody>
      </p:sp>
    </p:spTree>
    <p:extLst>
      <p:ext uri="{BB962C8B-B14F-4D97-AF65-F5344CB8AC3E}">
        <p14:creationId xmlns:p14="http://schemas.microsoft.com/office/powerpoint/2010/main" val="148933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eeldvullende afbeelding">
    <p:spTree>
      <p:nvGrpSpPr>
        <p:cNvPr id="1" name=""/>
        <p:cNvGrpSpPr/>
        <p:nvPr/>
      </p:nvGrpSpPr>
      <p:grpSpPr>
        <a:xfrm>
          <a:off x="0" y="0"/>
          <a:ext cx="0" cy="0"/>
          <a:chOff x="0" y="0"/>
          <a:chExt cx="0" cy="0"/>
        </a:xfrm>
      </p:grpSpPr>
      <p:sp>
        <p:nvSpPr>
          <p:cNvPr id="8" name="Tijdelijke aanduiding voor afbeelding 33">
            <a:extLst>
              <a:ext uri="{FF2B5EF4-FFF2-40B4-BE49-F238E27FC236}">
                <a16:creationId xmlns:a16="http://schemas.microsoft.com/office/drawing/2014/main" id="{C683D810-8BE7-4A63-B4AF-9FDE961E8C94}"/>
              </a:ext>
            </a:extLst>
          </p:cNvPr>
          <p:cNvSpPr>
            <a:spLocks noGrp="1"/>
          </p:cNvSpPr>
          <p:nvPr>
            <p:ph type="pic" sz="quarter" idx="14"/>
          </p:nvPr>
        </p:nvSpPr>
        <p:spPr>
          <a:xfrm>
            <a:off x="0" y="0"/>
            <a:ext cx="12192000" cy="6858000"/>
          </a:xfrm>
          <a:prstGeom prst="roundRect">
            <a:avLst>
              <a:gd name="adj" fmla="val 0"/>
            </a:avLst>
          </a:prstGeom>
          <a:ln>
            <a:noFill/>
          </a:ln>
        </p:spPr>
        <p:txBody>
          <a:bodyPr rtlCol="0">
            <a:normAutofit/>
          </a:bodyPr>
          <a:lstStyle/>
          <a:p>
            <a:pPr lvl="0"/>
            <a:r>
              <a:rPr lang="nl-NL" noProof="0"/>
              <a:t>Klik op het pictogram als u een afbeelding wilt toevoegen</a:t>
            </a:r>
          </a:p>
        </p:txBody>
      </p:sp>
    </p:spTree>
    <p:extLst>
      <p:ext uri="{BB962C8B-B14F-4D97-AF65-F5344CB8AC3E}">
        <p14:creationId xmlns:p14="http://schemas.microsoft.com/office/powerpoint/2010/main" val="2550184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eeldvullend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06547CE-805E-469C-9115-70E8A66E5DCC}"/>
              </a:ext>
            </a:extLst>
          </p:cNvPr>
          <p:cNvSpPr>
            <a:spLocks noGrp="1"/>
          </p:cNvSpPr>
          <p:nvPr>
            <p:ph sz="quarter" idx="10"/>
          </p:nvPr>
        </p:nvSpPr>
        <p:spPr>
          <a:xfrm>
            <a:off x="0" y="0"/>
            <a:ext cx="12192000" cy="685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099503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fbeeldingen ronde hoeken">
    <p:spTree>
      <p:nvGrpSpPr>
        <p:cNvPr id="1" name=""/>
        <p:cNvGrpSpPr/>
        <p:nvPr/>
      </p:nvGrpSpPr>
      <p:grpSpPr>
        <a:xfrm>
          <a:off x="0" y="0"/>
          <a:ext cx="0" cy="0"/>
          <a:chOff x="0" y="0"/>
          <a:chExt cx="0" cy="0"/>
        </a:xfrm>
      </p:grpSpPr>
      <p:sp>
        <p:nvSpPr>
          <p:cNvPr id="11" name="Tijdelijke aanduiding voor afbeelding 33"/>
          <p:cNvSpPr>
            <a:spLocks noGrp="1"/>
          </p:cNvSpPr>
          <p:nvPr>
            <p:ph type="pic" sz="quarter" idx="14"/>
          </p:nvPr>
        </p:nvSpPr>
        <p:spPr>
          <a:xfrm>
            <a:off x="624691" y="657227"/>
            <a:ext cx="10967236" cy="5509271"/>
          </a:xfrm>
          <a:prstGeom prst="roundRect">
            <a:avLst>
              <a:gd name="adj" fmla="val 9174"/>
            </a:avLst>
          </a:prstGeom>
          <a:ln>
            <a:noFill/>
          </a:ln>
        </p:spPr>
        <p:txBody>
          <a:bodyPr rtlCol="0">
            <a:normAutofit/>
          </a:bodyPr>
          <a:lstStyle/>
          <a:p>
            <a:pPr lvl="0"/>
            <a:r>
              <a:rPr lang="nl-NL" noProof="0"/>
              <a:t>Klik op het pictogram als u een afbeelding wilt toevoegen</a:t>
            </a:r>
          </a:p>
        </p:txBody>
      </p:sp>
      <p:sp>
        <p:nvSpPr>
          <p:cNvPr id="3" name="Tijdelijke aanduiding voor datum 3">
            <a:extLst>
              <a:ext uri="{FF2B5EF4-FFF2-40B4-BE49-F238E27FC236}">
                <a16:creationId xmlns:a16="http://schemas.microsoft.com/office/drawing/2014/main" id="{C3A8D683-592E-4711-B370-343607862FE3}"/>
              </a:ext>
            </a:extLst>
          </p:cNvPr>
          <p:cNvSpPr>
            <a:spLocks noGrp="1"/>
          </p:cNvSpPr>
          <p:nvPr>
            <p:ph type="dt" sz="half" idx="15"/>
          </p:nvPr>
        </p:nvSpPr>
        <p:spPr/>
        <p:txBody>
          <a:bodyPr/>
          <a:lstStyle>
            <a:lvl1pPr>
              <a:defRPr/>
            </a:lvl1pPr>
          </a:lstStyle>
          <a:p>
            <a:fld id="{0136F185-EC41-4F01-A6B6-B791CD7FB6E5}" type="datetimeFigureOut">
              <a:rPr lang="nl-NL" smtClean="0"/>
              <a:t>24-11-2025</a:t>
            </a:fld>
            <a:endParaRPr lang="nl-NL"/>
          </a:p>
        </p:txBody>
      </p:sp>
      <p:sp>
        <p:nvSpPr>
          <p:cNvPr id="4" name="Tijdelijke aanduiding voor voettekst 4">
            <a:extLst>
              <a:ext uri="{FF2B5EF4-FFF2-40B4-BE49-F238E27FC236}">
                <a16:creationId xmlns:a16="http://schemas.microsoft.com/office/drawing/2014/main" id="{E3A01C68-0A23-4658-A075-6A4A1AAF7293}"/>
              </a:ext>
            </a:extLst>
          </p:cNvPr>
          <p:cNvSpPr>
            <a:spLocks noGrp="1"/>
          </p:cNvSpPr>
          <p:nvPr>
            <p:ph type="ftr" sz="quarter" idx="16"/>
          </p:nvPr>
        </p:nvSpPr>
        <p:spPr/>
        <p:txBody>
          <a:bodyPr/>
          <a:lstStyle>
            <a:lvl1pPr>
              <a:defRPr/>
            </a:lvl1pPr>
          </a:lstStyle>
          <a:p>
            <a:endParaRPr lang="nl-NL"/>
          </a:p>
        </p:txBody>
      </p:sp>
      <p:sp>
        <p:nvSpPr>
          <p:cNvPr id="5" name="Tijdelijke aanduiding voor dianummer 5">
            <a:extLst>
              <a:ext uri="{FF2B5EF4-FFF2-40B4-BE49-F238E27FC236}">
                <a16:creationId xmlns:a16="http://schemas.microsoft.com/office/drawing/2014/main" id="{9D06CBEF-A952-4A4F-8764-9A2D2516AE18}"/>
              </a:ext>
            </a:extLst>
          </p:cNvPr>
          <p:cNvSpPr>
            <a:spLocks noGrp="1"/>
          </p:cNvSpPr>
          <p:nvPr>
            <p:ph type="sldNum" sz="quarter" idx="17"/>
          </p:nvPr>
        </p:nvSpPr>
        <p:spPr/>
        <p:txBody>
          <a:bodyPr/>
          <a:lstStyle>
            <a:lvl1pPr>
              <a:defRPr/>
            </a:lvl1pPr>
          </a:lstStyle>
          <a:p>
            <a:fld id="{C581A37F-95C1-4684-868D-953C9353DD85}" type="slidenum">
              <a:rPr lang="nl-NL" smtClean="0"/>
              <a:t>‹nr.›</a:t>
            </a:fld>
            <a:endParaRPr lang="nl-NL"/>
          </a:p>
        </p:txBody>
      </p:sp>
    </p:spTree>
    <p:extLst>
      <p:ext uri="{BB962C8B-B14F-4D97-AF65-F5344CB8AC3E}">
        <p14:creationId xmlns:p14="http://schemas.microsoft.com/office/powerpoint/2010/main" val="1232286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24.11.2025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885912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kst object en afbeelding">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1253613" y="1825627"/>
            <a:ext cx="4279025" cy="41179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0" name="Titel 1"/>
          <p:cNvSpPr>
            <a:spLocks noGrp="1"/>
          </p:cNvSpPr>
          <p:nvPr>
            <p:ph type="title"/>
          </p:nvPr>
        </p:nvSpPr>
        <p:spPr>
          <a:xfrm>
            <a:off x="1253613" y="676277"/>
            <a:ext cx="4279025" cy="1014413"/>
          </a:xfrm>
        </p:spPr>
        <p:txBody>
          <a:bodyPr>
            <a:normAutofit/>
          </a:bodyPr>
          <a:lstStyle>
            <a:lvl1pPr>
              <a:defRPr sz="2800"/>
            </a:lvl1pPr>
          </a:lstStyle>
          <a:p>
            <a:r>
              <a:rPr lang="nl-NL"/>
              <a:t>Klik om stijl te bewerken</a:t>
            </a:r>
          </a:p>
        </p:txBody>
      </p:sp>
      <p:sp>
        <p:nvSpPr>
          <p:cNvPr id="22" name="Tijdelijke aanduiding voor afbeelding 33"/>
          <p:cNvSpPr>
            <a:spLocks noGrp="1"/>
          </p:cNvSpPr>
          <p:nvPr>
            <p:ph type="pic" sz="quarter" idx="14"/>
          </p:nvPr>
        </p:nvSpPr>
        <p:spPr>
          <a:xfrm>
            <a:off x="6188365" y="657227"/>
            <a:ext cx="5403561" cy="5509271"/>
          </a:xfrm>
          <a:prstGeom prst="roundRect">
            <a:avLst>
              <a:gd name="adj" fmla="val 9174"/>
            </a:avLst>
          </a:prstGeom>
          <a:ln>
            <a:noFill/>
          </a:ln>
        </p:spPr>
        <p:txBody>
          <a:bodyPr rtlCol="0">
            <a:normAutofit/>
          </a:bodyPr>
          <a:lstStyle/>
          <a:p>
            <a:pPr lvl="0"/>
            <a:r>
              <a:rPr lang="nl-NL" noProof="0"/>
              <a:t>Klik op het pictogram als u een afbeelding wilt toevoegen</a:t>
            </a:r>
          </a:p>
        </p:txBody>
      </p:sp>
      <p:sp>
        <p:nvSpPr>
          <p:cNvPr id="5" name="Tijdelijke aanduiding voor datum 3">
            <a:extLst>
              <a:ext uri="{FF2B5EF4-FFF2-40B4-BE49-F238E27FC236}">
                <a16:creationId xmlns:a16="http://schemas.microsoft.com/office/drawing/2014/main" id="{0EB15390-DE50-41B5-BDA6-5C66CA653DF4}"/>
              </a:ext>
            </a:extLst>
          </p:cNvPr>
          <p:cNvSpPr>
            <a:spLocks noGrp="1"/>
          </p:cNvSpPr>
          <p:nvPr>
            <p:ph type="dt" sz="half" idx="15"/>
          </p:nvPr>
        </p:nvSpPr>
        <p:spPr/>
        <p:txBody>
          <a:bodyPr/>
          <a:lstStyle>
            <a:lvl1pPr>
              <a:defRPr/>
            </a:lvl1pPr>
          </a:lstStyle>
          <a:p>
            <a:fld id="{0136F185-EC41-4F01-A6B6-B791CD7FB6E5}" type="datetimeFigureOut">
              <a:rPr lang="nl-NL" smtClean="0"/>
              <a:t>24-11-2025</a:t>
            </a:fld>
            <a:endParaRPr lang="nl-NL"/>
          </a:p>
        </p:txBody>
      </p:sp>
      <p:sp>
        <p:nvSpPr>
          <p:cNvPr id="6" name="Tijdelijke aanduiding voor voettekst 4">
            <a:extLst>
              <a:ext uri="{FF2B5EF4-FFF2-40B4-BE49-F238E27FC236}">
                <a16:creationId xmlns:a16="http://schemas.microsoft.com/office/drawing/2014/main" id="{3A234726-0C0B-4B5E-AEB6-505A64BEF3F3}"/>
              </a:ext>
            </a:extLst>
          </p:cNvPr>
          <p:cNvSpPr>
            <a:spLocks noGrp="1"/>
          </p:cNvSpPr>
          <p:nvPr>
            <p:ph type="ftr" sz="quarter" idx="16"/>
          </p:nvPr>
        </p:nvSpPr>
        <p:spPr/>
        <p:txBody>
          <a:bodyPr/>
          <a:lstStyle>
            <a:lvl1pPr>
              <a:defRPr/>
            </a:lvl1pPr>
          </a:lstStyle>
          <a:p>
            <a:endParaRPr lang="nl-NL"/>
          </a:p>
        </p:txBody>
      </p:sp>
      <p:sp>
        <p:nvSpPr>
          <p:cNvPr id="7" name="Tijdelijke aanduiding voor dianummer 5">
            <a:extLst>
              <a:ext uri="{FF2B5EF4-FFF2-40B4-BE49-F238E27FC236}">
                <a16:creationId xmlns:a16="http://schemas.microsoft.com/office/drawing/2014/main" id="{66CBFB83-4740-4874-AEDA-8B113FAC6D49}"/>
              </a:ext>
            </a:extLst>
          </p:cNvPr>
          <p:cNvSpPr>
            <a:spLocks noGrp="1"/>
          </p:cNvSpPr>
          <p:nvPr>
            <p:ph type="sldNum" sz="quarter" idx="17"/>
          </p:nvPr>
        </p:nvSpPr>
        <p:spPr/>
        <p:txBody>
          <a:bodyPr/>
          <a:lstStyle>
            <a:lvl1pPr>
              <a:defRPr/>
            </a:lvl1pPr>
          </a:lstStyle>
          <a:p>
            <a:fld id="{C581A37F-95C1-4684-868D-953C9353DD85}" type="slidenum">
              <a:rPr lang="nl-NL" smtClean="0"/>
              <a:t>‹nr.›</a:t>
            </a:fld>
            <a:endParaRPr lang="nl-NL"/>
          </a:p>
        </p:txBody>
      </p:sp>
    </p:spTree>
    <p:extLst>
      <p:ext uri="{BB962C8B-B14F-4D97-AF65-F5344CB8AC3E}">
        <p14:creationId xmlns:p14="http://schemas.microsoft.com/office/powerpoint/2010/main" val="2128418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kst object met groen kader">
    <p:spTree>
      <p:nvGrpSpPr>
        <p:cNvPr id="1" name=""/>
        <p:cNvGrpSpPr/>
        <p:nvPr/>
      </p:nvGrpSpPr>
      <p:grpSpPr>
        <a:xfrm>
          <a:off x="0" y="0"/>
          <a:ext cx="0" cy="0"/>
          <a:chOff x="0" y="0"/>
          <a:chExt cx="0" cy="0"/>
        </a:xfrm>
      </p:grpSpPr>
      <p:sp>
        <p:nvSpPr>
          <p:cNvPr id="6" name="Rechthoek: afgeronde hoeken 5">
            <a:extLst>
              <a:ext uri="{FF2B5EF4-FFF2-40B4-BE49-F238E27FC236}">
                <a16:creationId xmlns:a16="http://schemas.microsoft.com/office/drawing/2014/main" id="{CC77156C-8440-44C8-9EE5-CE0A97B6720B}"/>
              </a:ext>
            </a:extLst>
          </p:cNvPr>
          <p:cNvSpPr/>
          <p:nvPr/>
        </p:nvSpPr>
        <p:spPr>
          <a:xfrm>
            <a:off x="7629525" y="676277"/>
            <a:ext cx="3962400" cy="5267325"/>
          </a:xfrm>
          <a:prstGeom prst="roundRect">
            <a:avLst>
              <a:gd name="adj" fmla="val 11523"/>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3" name="Tijdelijke aanduiding voor inhoud 2"/>
          <p:cNvSpPr>
            <a:spLocks noGrp="1"/>
          </p:cNvSpPr>
          <p:nvPr>
            <p:ph sz="half" idx="1"/>
          </p:nvPr>
        </p:nvSpPr>
        <p:spPr>
          <a:xfrm>
            <a:off x="838202" y="1825627"/>
            <a:ext cx="6534149" cy="41179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0" name="Titel 1"/>
          <p:cNvSpPr>
            <a:spLocks noGrp="1"/>
          </p:cNvSpPr>
          <p:nvPr>
            <p:ph type="title"/>
          </p:nvPr>
        </p:nvSpPr>
        <p:spPr>
          <a:xfrm>
            <a:off x="838202" y="676277"/>
            <a:ext cx="6534149" cy="1014413"/>
          </a:xfrm>
        </p:spPr>
        <p:txBody>
          <a:bodyPr>
            <a:normAutofit/>
          </a:bodyPr>
          <a:lstStyle>
            <a:lvl1pPr>
              <a:defRPr sz="2800"/>
            </a:lvl1pPr>
          </a:lstStyle>
          <a:p>
            <a:r>
              <a:rPr lang="nl-NL"/>
              <a:t>Klik om stijl te bewerken</a:t>
            </a:r>
          </a:p>
        </p:txBody>
      </p:sp>
      <p:sp>
        <p:nvSpPr>
          <p:cNvPr id="13" name="Tijdelijke aanduiding voor tekst 12"/>
          <p:cNvSpPr>
            <a:spLocks noGrp="1"/>
          </p:cNvSpPr>
          <p:nvPr>
            <p:ph type="body" sz="quarter" idx="14"/>
          </p:nvPr>
        </p:nvSpPr>
        <p:spPr>
          <a:xfrm>
            <a:off x="7934325" y="950913"/>
            <a:ext cx="3419473" cy="679450"/>
          </a:xfrm>
        </p:spPr>
        <p:txBody>
          <a:bodyPr anchor="ctr">
            <a:normAutofit/>
          </a:bodyPr>
          <a:lstStyle>
            <a:lvl1pPr marL="0" indent="0">
              <a:buFont typeface="Arial" panose="020B0604020202020204" pitchFamily="34" charset="0"/>
              <a:buNone/>
              <a:defRPr sz="2000" b="1">
                <a:solidFill>
                  <a:schemeClr val="bg1"/>
                </a:solidFill>
                <a:latin typeface="+mj-lt"/>
              </a:defRPr>
            </a:lvl1pPr>
          </a:lstStyle>
          <a:p>
            <a:pPr lvl="0"/>
            <a:r>
              <a:rPr lang="nl-NL"/>
              <a:t>Klikken om de tekststijl van het model te bewerken</a:t>
            </a:r>
          </a:p>
        </p:txBody>
      </p:sp>
      <p:sp>
        <p:nvSpPr>
          <p:cNvPr id="7" name="Tijdelijke aanduiding voor datum 4">
            <a:extLst>
              <a:ext uri="{FF2B5EF4-FFF2-40B4-BE49-F238E27FC236}">
                <a16:creationId xmlns:a16="http://schemas.microsoft.com/office/drawing/2014/main" id="{C7346FE9-6DB4-4E34-8093-D143B644F4C4}"/>
              </a:ext>
            </a:extLst>
          </p:cNvPr>
          <p:cNvSpPr>
            <a:spLocks noGrp="1"/>
          </p:cNvSpPr>
          <p:nvPr>
            <p:ph type="dt" sz="half" idx="15"/>
          </p:nvPr>
        </p:nvSpPr>
        <p:spPr/>
        <p:txBody>
          <a:bodyPr/>
          <a:lstStyle>
            <a:lvl1pPr>
              <a:defRPr/>
            </a:lvl1pPr>
          </a:lstStyle>
          <a:p>
            <a:fld id="{0136F185-EC41-4F01-A6B6-B791CD7FB6E5}" type="datetimeFigureOut">
              <a:rPr lang="nl-NL" smtClean="0"/>
              <a:t>24-11-2025</a:t>
            </a:fld>
            <a:endParaRPr lang="nl-NL"/>
          </a:p>
        </p:txBody>
      </p:sp>
      <p:sp>
        <p:nvSpPr>
          <p:cNvPr id="9" name="Tijdelijke aanduiding voor voettekst 5">
            <a:extLst>
              <a:ext uri="{FF2B5EF4-FFF2-40B4-BE49-F238E27FC236}">
                <a16:creationId xmlns:a16="http://schemas.microsoft.com/office/drawing/2014/main" id="{00F87F39-CB7D-475C-AB65-CF4414814BAC}"/>
              </a:ext>
            </a:extLst>
          </p:cNvPr>
          <p:cNvSpPr>
            <a:spLocks noGrp="1"/>
          </p:cNvSpPr>
          <p:nvPr>
            <p:ph type="ftr" sz="quarter" idx="16"/>
          </p:nvPr>
        </p:nvSpPr>
        <p:spPr/>
        <p:txBody>
          <a:bodyPr/>
          <a:lstStyle>
            <a:lvl1pPr>
              <a:defRPr/>
            </a:lvl1pPr>
          </a:lstStyle>
          <a:p>
            <a:endParaRPr lang="nl-NL"/>
          </a:p>
        </p:txBody>
      </p:sp>
      <p:sp>
        <p:nvSpPr>
          <p:cNvPr id="10" name="Tijdelijke aanduiding voor dianummer 6">
            <a:extLst>
              <a:ext uri="{FF2B5EF4-FFF2-40B4-BE49-F238E27FC236}">
                <a16:creationId xmlns:a16="http://schemas.microsoft.com/office/drawing/2014/main" id="{72C19EAE-8D44-4BBF-89F6-CFBFBAD5E127}"/>
              </a:ext>
            </a:extLst>
          </p:cNvPr>
          <p:cNvSpPr>
            <a:spLocks noGrp="1"/>
          </p:cNvSpPr>
          <p:nvPr>
            <p:ph type="sldNum" sz="quarter" idx="17"/>
          </p:nvPr>
        </p:nvSpPr>
        <p:spPr/>
        <p:txBody>
          <a:bodyPr/>
          <a:lstStyle>
            <a:lvl1pPr>
              <a:defRPr/>
            </a:lvl1pPr>
          </a:lstStyle>
          <a:p>
            <a:fld id="{C581A37F-95C1-4684-868D-953C9353DD85}" type="slidenum">
              <a:rPr lang="nl-NL" smtClean="0"/>
              <a:t>‹nr.›</a:t>
            </a:fld>
            <a:endParaRPr lang="nl-NL"/>
          </a:p>
        </p:txBody>
      </p:sp>
      <p:sp>
        <p:nvSpPr>
          <p:cNvPr id="5" name="Tijdelijke aanduiding voor tekst 4">
            <a:extLst>
              <a:ext uri="{FF2B5EF4-FFF2-40B4-BE49-F238E27FC236}">
                <a16:creationId xmlns:a16="http://schemas.microsoft.com/office/drawing/2014/main" id="{C06F1F52-0B00-4D40-99D1-29036E53551D}"/>
              </a:ext>
            </a:extLst>
          </p:cNvPr>
          <p:cNvSpPr>
            <a:spLocks noGrp="1"/>
          </p:cNvSpPr>
          <p:nvPr>
            <p:ph type="body" sz="quarter" idx="18"/>
          </p:nvPr>
        </p:nvSpPr>
        <p:spPr>
          <a:xfrm>
            <a:off x="7934325" y="1825625"/>
            <a:ext cx="3419475" cy="3843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318001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Geel tekstvlak met object">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id="{DF96B0DA-E2C4-40CF-B791-970E90E68545}"/>
              </a:ext>
            </a:extLst>
          </p:cNvPr>
          <p:cNvSpPr/>
          <p:nvPr/>
        </p:nvSpPr>
        <p:spPr>
          <a:xfrm>
            <a:off x="600076" y="365125"/>
            <a:ext cx="5419725" cy="5924550"/>
          </a:xfrm>
          <a:prstGeom prst="roundRect">
            <a:avLst>
              <a:gd name="adj" fmla="val 11523"/>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067000" y="676277"/>
            <a:ext cx="4571999" cy="1014413"/>
          </a:xfrm>
        </p:spPr>
        <p:txBody>
          <a:bodyPr>
            <a:normAutofit/>
          </a:bodyPr>
          <a:lstStyle>
            <a:lvl1pPr>
              <a:defRPr sz="2800"/>
            </a:lvl1pPr>
          </a:lstStyle>
          <a:p>
            <a:r>
              <a:rPr lang="nl-NL"/>
              <a:t>Klik om stijl te bewerken</a:t>
            </a:r>
          </a:p>
        </p:txBody>
      </p:sp>
      <p:sp>
        <p:nvSpPr>
          <p:cNvPr id="15" name="Tijdelijke aanduiding voor inhoud 14"/>
          <p:cNvSpPr>
            <a:spLocks noGrp="1"/>
          </p:cNvSpPr>
          <p:nvPr>
            <p:ph sz="quarter" idx="16"/>
          </p:nvPr>
        </p:nvSpPr>
        <p:spPr>
          <a:xfrm>
            <a:off x="6335713" y="495300"/>
            <a:ext cx="5186363" cy="54483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atum 4">
            <a:extLst>
              <a:ext uri="{FF2B5EF4-FFF2-40B4-BE49-F238E27FC236}">
                <a16:creationId xmlns:a16="http://schemas.microsoft.com/office/drawing/2014/main" id="{A6182449-88A4-4B93-B951-A475007269E6}"/>
              </a:ext>
            </a:extLst>
          </p:cNvPr>
          <p:cNvSpPr>
            <a:spLocks noGrp="1"/>
          </p:cNvSpPr>
          <p:nvPr>
            <p:ph type="dt" sz="half" idx="17"/>
          </p:nvPr>
        </p:nvSpPr>
        <p:spPr/>
        <p:txBody>
          <a:bodyPr/>
          <a:lstStyle>
            <a:lvl1pPr>
              <a:defRPr/>
            </a:lvl1pPr>
          </a:lstStyle>
          <a:p>
            <a:fld id="{0136F185-EC41-4F01-A6B6-B791CD7FB6E5}" type="datetimeFigureOut">
              <a:rPr lang="nl-NL" smtClean="0"/>
              <a:t>24-11-2025</a:t>
            </a:fld>
            <a:endParaRPr lang="nl-NL"/>
          </a:p>
        </p:txBody>
      </p:sp>
      <p:sp>
        <p:nvSpPr>
          <p:cNvPr id="7" name="Tijdelijke aanduiding voor voettekst 5">
            <a:extLst>
              <a:ext uri="{FF2B5EF4-FFF2-40B4-BE49-F238E27FC236}">
                <a16:creationId xmlns:a16="http://schemas.microsoft.com/office/drawing/2014/main" id="{6A49C2AC-0522-4F85-880A-FA227E8ABF38}"/>
              </a:ext>
            </a:extLst>
          </p:cNvPr>
          <p:cNvSpPr>
            <a:spLocks noGrp="1"/>
          </p:cNvSpPr>
          <p:nvPr>
            <p:ph type="ftr" sz="quarter" idx="18"/>
          </p:nvPr>
        </p:nvSpPr>
        <p:spPr/>
        <p:txBody>
          <a:bodyPr/>
          <a:lstStyle>
            <a:lvl1pPr>
              <a:defRPr/>
            </a:lvl1pPr>
          </a:lstStyle>
          <a:p>
            <a:endParaRPr lang="nl-NL"/>
          </a:p>
        </p:txBody>
      </p:sp>
      <p:sp>
        <p:nvSpPr>
          <p:cNvPr id="8" name="Tijdelijke aanduiding voor dianummer 6">
            <a:extLst>
              <a:ext uri="{FF2B5EF4-FFF2-40B4-BE49-F238E27FC236}">
                <a16:creationId xmlns:a16="http://schemas.microsoft.com/office/drawing/2014/main" id="{9C3555FA-E808-490D-81BF-619C87F6799F}"/>
              </a:ext>
            </a:extLst>
          </p:cNvPr>
          <p:cNvSpPr>
            <a:spLocks noGrp="1"/>
          </p:cNvSpPr>
          <p:nvPr>
            <p:ph type="sldNum" sz="quarter" idx="19"/>
          </p:nvPr>
        </p:nvSpPr>
        <p:spPr/>
        <p:txBody>
          <a:bodyPr/>
          <a:lstStyle>
            <a:lvl1pPr>
              <a:defRPr/>
            </a:lvl1pPr>
          </a:lstStyle>
          <a:p>
            <a:fld id="{C581A37F-95C1-4684-868D-953C9353DD85}" type="slidenum">
              <a:rPr lang="nl-NL" smtClean="0"/>
              <a:t>‹nr.›</a:t>
            </a:fld>
            <a:endParaRPr lang="nl-NL"/>
          </a:p>
        </p:txBody>
      </p:sp>
      <p:sp>
        <p:nvSpPr>
          <p:cNvPr id="4" name="Tijdelijke aanduiding voor tekst 3">
            <a:extLst>
              <a:ext uri="{FF2B5EF4-FFF2-40B4-BE49-F238E27FC236}">
                <a16:creationId xmlns:a16="http://schemas.microsoft.com/office/drawing/2014/main" id="{5676B4AA-EB9B-41C0-AB3B-FED9D7E2C2B3}"/>
              </a:ext>
            </a:extLst>
          </p:cNvPr>
          <p:cNvSpPr>
            <a:spLocks noGrp="1"/>
          </p:cNvSpPr>
          <p:nvPr>
            <p:ph type="body" sz="quarter" idx="20"/>
          </p:nvPr>
        </p:nvSpPr>
        <p:spPr>
          <a:xfrm>
            <a:off x="1066999" y="1825626"/>
            <a:ext cx="4571999"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5575623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Groen tekstvlak met object">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id="{DF96B0DA-E2C4-40CF-B791-970E90E68545}"/>
              </a:ext>
            </a:extLst>
          </p:cNvPr>
          <p:cNvSpPr/>
          <p:nvPr/>
        </p:nvSpPr>
        <p:spPr>
          <a:xfrm>
            <a:off x="600076" y="365125"/>
            <a:ext cx="5419725" cy="5924550"/>
          </a:xfrm>
          <a:prstGeom prst="roundRect">
            <a:avLst>
              <a:gd name="adj" fmla="val 11523"/>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067000" y="676277"/>
            <a:ext cx="4571999" cy="1014413"/>
          </a:xfrm>
        </p:spPr>
        <p:txBody>
          <a:bodyPr>
            <a:normAutofit/>
          </a:bodyPr>
          <a:lstStyle>
            <a:lvl1pPr>
              <a:defRPr sz="2800"/>
            </a:lvl1pPr>
          </a:lstStyle>
          <a:p>
            <a:r>
              <a:rPr lang="nl-NL"/>
              <a:t>Klik om stijl te bewerken</a:t>
            </a:r>
          </a:p>
        </p:txBody>
      </p:sp>
      <p:sp>
        <p:nvSpPr>
          <p:cNvPr id="15" name="Tijdelijke aanduiding voor inhoud 14"/>
          <p:cNvSpPr>
            <a:spLocks noGrp="1"/>
          </p:cNvSpPr>
          <p:nvPr>
            <p:ph sz="quarter" idx="16"/>
          </p:nvPr>
        </p:nvSpPr>
        <p:spPr>
          <a:xfrm>
            <a:off x="6335713" y="495300"/>
            <a:ext cx="5186363" cy="54483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atum 4">
            <a:extLst>
              <a:ext uri="{FF2B5EF4-FFF2-40B4-BE49-F238E27FC236}">
                <a16:creationId xmlns:a16="http://schemas.microsoft.com/office/drawing/2014/main" id="{A6182449-88A4-4B93-B951-A475007269E6}"/>
              </a:ext>
            </a:extLst>
          </p:cNvPr>
          <p:cNvSpPr>
            <a:spLocks noGrp="1"/>
          </p:cNvSpPr>
          <p:nvPr>
            <p:ph type="dt" sz="half" idx="17"/>
          </p:nvPr>
        </p:nvSpPr>
        <p:spPr/>
        <p:txBody>
          <a:bodyPr/>
          <a:lstStyle>
            <a:lvl1pPr>
              <a:defRPr/>
            </a:lvl1pPr>
          </a:lstStyle>
          <a:p>
            <a:fld id="{0136F185-EC41-4F01-A6B6-B791CD7FB6E5}" type="datetimeFigureOut">
              <a:rPr lang="nl-NL" smtClean="0"/>
              <a:t>24-11-2025</a:t>
            </a:fld>
            <a:endParaRPr lang="nl-NL"/>
          </a:p>
        </p:txBody>
      </p:sp>
      <p:sp>
        <p:nvSpPr>
          <p:cNvPr id="7" name="Tijdelijke aanduiding voor voettekst 5">
            <a:extLst>
              <a:ext uri="{FF2B5EF4-FFF2-40B4-BE49-F238E27FC236}">
                <a16:creationId xmlns:a16="http://schemas.microsoft.com/office/drawing/2014/main" id="{6A49C2AC-0522-4F85-880A-FA227E8ABF38}"/>
              </a:ext>
            </a:extLst>
          </p:cNvPr>
          <p:cNvSpPr>
            <a:spLocks noGrp="1"/>
          </p:cNvSpPr>
          <p:nvPr>
            <p:ph type="ftr" sz="quarter" idx="18"/>
          </p:nvPr>
        </p:nvSpPr>
        <p:spPr/>
        <p:txBody>
          <a:bodyPr/>
          <a:lstStyle>
            <a:lvl1pPr>
              <a:defRPr/>
            </a:lvl1pPr>
          </a:lstStyle>
          <a:p>
            <a:endParaRPr lang="nl-NL"/>
          </a:p>
        </p:txBody>
      </p:sp>
      <p:sp>
        <p:nvSpPr>
          <p:cNvPr id="8" name="Tijdelijke aanduiding voor dianummer 6">
            <a:extLst>
              <a:ext uri="{FF2B5EF4-FFF2-40B4-BE49-F238E27FC236}">
                <a16:creationId xmlns:a16="http://schemas.microsoft.com/office/drawing/2014/main" id="{9C3555FA-E808-490D-81BF-619C87F6799F}"/>
              </a:ext>
            </a:extLst>
          </p:cNvPr>
          <p:cNvSpPr>
            <a:spLocks noGrp="1"/>
          </p:cNvSpPr>
          <p:nvPr>
            <p:ph type="sldNum" sz="quarter" idx="19"/>
          </p:nvPr>
        </p:nvSpPr>
        <p:spPr/>
        <p:txBody>
          <a:bodyPr/>
          <a:lstStyle>
            <a:lvl1pPr>
              <a:defRPr/>
            </a:lvl1pPr>
          </a:lstStyle>
          <a:p>
            <a:fld id="{C581A37F-95C1-4684-868D-953C9353DD85}" type="slidenum">
              <a:rPr lang="nl-NL" smtClean="0"/>
              <a:t>‹nr.›</a:t>
            </a:fld>
            <a:endParaRPr lang="nl-NL"/>
          </a:p>
        </p:txBody>
      </p:sp>
      <p:sp>
        <p:nvSpPr>
          <p:cNvPr id="10" name="Tijdelijke aanduiding voor tekst 3">
            <a:extLst>
              <a:ext uri="{FF2B5EF4-FFF2-40B4-BE49-F238E27FC236}">
                <a16:creationId xmlns:a16="http://schemas.microsoft.com/office/drawing/2014/main" id="{BDE60FD8-6DFA-457D-8652-3F1F6EC50849}"/>
              </a:ext>
            </a:extLst>
          </p:cNvPr>
          <p:cNvSpPr>
            <a:spLocks noGrp="1"/>
          </p:cNvSpPr>
          <p:nvPr>
            <p:ph type="body" sz="quarter" idx="20"/>
          </p:nvPr>
        </p:nvSpPr>
        <p:spPr>
          <a:xfrm>
            <a:off x="1066999" y="1825626"/>
            <a:ext cx="4571999"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944541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Zachtrood tekstvlak met object">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id="{EC5F3244-F065-4D26-9A8D-7FAE55A76F2B}"/>
              </a:ext>
            </a:extLst>
          </p:cNvPr>
          <p:cNvSpPr/>
          <p:nvPr/>
        </p:nvSpPr>
        <p:spPr>
          <a:xfrm>
            <a:off x="600076" y="365125"/>
            <a:ext cx="5419725" cy="5924550"/>
          </a:xfrm>
          <a:prstGeom prst="roundRect">
            <a:avLst>
              <a:gd name="adj" fmla="val 11523"/>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094991" y="676277"/>
            <a:ext cx="4562671" cy="1014413"/>
          </a:xfrm>
        </p:spPr>
        <p:txBody>
          <a:bodyPr>
            <a:normAutofit/>
          </a:bodyPr>
          <a:lstStyle>
            <a:lvl1pPr>
              <a:defRPr sz="2800"/>
            </a:lvl1pPr>
          </a:lstStyle>
          <a:p>
            <a:r>
              <a:rPr lang="nl-NL"/>
              <a:t>Klik om stijl te bewerken</a:t>
            </a:r>
          </a:p>
        </p:txBody>
      </p:sp>
      <p:sp>
        <p:nvSpPr>
          <p:cNvPr id="15" name="Tijdelijke aanduiding voor inhoud 14"/>
          <p:cNvSpPr>
            <a:spLocks noGrp="1"/>
          </p:cNvSpPr>
          <p:nvPr>
            <p:ph sz="quarter" idx="16"/>
          </p:nvPr>
        </p:nvSpPr>
        <p:spPr>
          <a:xfrm>
            <a:off x="6335713" y="495300"/>
            <a:ext cx="5186363" cy="54483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atum 4">
            <a:extLst>
              <a:ext uri="{FF2B5EF4-FFF2-40B4-BE49-F238E27FC236}">
                <a16:creationId xmlns:a16="http://schemas.microsoft.com/office/drawing/2014/main" id="{38155526-16E6-44F3-831D-606A3A82AF53}"/>
              </a:ext>
            </a:extLst>
          </p:cNvPr>
          <p:cNvSpPr>
            <a:spLocks noGrp="1"/>
          </p:cNvSpPr>
          <p:nvPr>
            <p:ph type="dt" sz="half" idx="17"/>
          </p:nvPr>
        </p:nvSpPr>
        <p:spPr/>
        <p:txBody>
          <a:bodyPr/>
          <a:lstStyle>
            <a:lvl1pPr>
              <a:defRPr/>
            </a:lvl1pPr>
          </a:lstStyle>
          <a:p>
            <a:fld id="{0136F185-EC41-4F01-A6B6-B791CD7FB6E5}" type="datetimeFigureOut">
              <a:rPr lang="nl-NL" smtClean="0"/>
              <a:t>24-11-2025</a:t>
            </a:fld>
            <a:endParaRPr lang="nl-NL"/>
          </a:p>
        </p:txBody>
      </p:sp>
      <p:sp>
        <p:nvSpPr>
          <p:cNvPr id="7" name="Tijdelijke aanduiding voor voettekst 5">
            <a:extLst>
              <a:ext uri="{FF2B5EF4-FFF2-40B4-BE49-F238E27FC236}">
                <a16:creationId xmlns:a16="http://schemas.microsoft.com/office/drawing/2014/main" id="{1135D280-6FFA-4363-8A26-B5868536ACFE}"/>
              </a:ext>
            </a:extLst>
          </p:cNvPr>
          <p:cNvSpPr>
            <a:spLocks noGrp="1"/>
          </p:cNvSpPr>
          <p:nvPr>
            <p:ph type="ftr" sz="quarter" idx="18"/>
          </p:nvPr>
        </p:nvSpPr>
        <p:spPr/>
        <p:txBody>
          <a:bodyPr/>
          <a:lstStyle>
            <a:lvl1pPr>
              <a:defRPr/>
            </a:lvl1pPr>
          </a:lstStyle>
          <a:p>
            <a:endParaRPr lang="nl-NL"/>
          </a:p>
        </p:txBody>
      </p:sp>
      <p:sp>
        <p:nvSpPr>
          <p:cNvPr id="8" name="Tijdelijke aanduiding voor dianummer 6">
            <a:extLst>
              <a:ext uri="{FF2B5EF4-FFF2-40B4-BE49-F238E27FC236}">
                <a16:creationId xmlns:a16="http://schemas.microsoft.com/office/drawing/2014/main" id="{A832EB51-EF16-440E-AC0A-EFFFB9FA4D1F}"/>
              </a:ext>
            </a:extLst>
          </p:cNvPr>
          <p:cNvSpPr>
            <a:spLocks noGrp="1"/>
          </p:cNvSpPr>
          <p:nvPr>
            <p:ph type="sldNum" sz="quarter" idx="19"/>
          </p:nvPr>
        </p:nvSpPr>
        <p:spPr/>
        <p:txBody>
          <a:bodyPr/>
          <a:lstStyle>
            <a:lvl1pPr>
              <a:defRPr/>
            </a:lvl1pPr>
          </a:lstStyle>
          <a:p>
            <a:fld id="{C581A37F-95C1-4684-868D-953C9353DD85}" type="slidenum">
              <a:rPr lang="nl-NL" smtClean="0"/>
              <a:t>‹nr.›</a:t>
            </a:fld>
            <a:endParaRPr lang="nl-NL"/>
          </a:p>
        </p:txBody>
      </p:sp>
      <p:sp>
        <p:nvSpPr>
          <p:cNvPr id="10" name="Tijdelijke aanduiding voor tekst 3">
            <a:extLst>
              <a:ext uri="{FF2B5EF4-FFF2-40B4-BE49-F238E27FC236}">
                <a16:creationId xmlns:a16="http://schemas.microsoft.com/office/drawing/2014/main" id="{2DAF36FD-B503-4349-8C4A-62BE4F5DC8B6}"/>
              </a:ext>
            </a:extLst>
          </p:cNvPr>
          <p:cNvSpPr>
            <a:spLocks noGrp="1"/>
          </p:cNvSpPr>
          <p:nvPr>
            <p:ph type="body" sz="quarter" idx="20"/>
          </p:nvPr>
        </p:nvSpPr>
        <p:spPr>
          <a:xfrm>
            <a:off x="1066999" y="1825626"/>
            <a:ext cx="4571999"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9988411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Rood tekstvlak met object">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id="{836CA675-CDEA-423A-AFD8-7E198D66DB7C}"/>
              </a:ext>
            </a:extLst>
          </p:cNvPr>
          <p:cNvSpPr/>
          <p:nvPr/>
        </p:nvSpPr>
        <p:spPr>
          <a:xfrm>
            <a:off x="600076" y="365125"/>
            <a:ext cx="5419725" cy="5924550"/>
          </a:xfrm>
          <a:prstGeom prst="roundRect">
            <a:avLst>
              <a:gd name="adj" fmla="val 11523"/>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076332" y="676277"/>
            <a:ext cx="4488025" cy="1014413"/>
          </a:xfrm>
        </p:spPr>
        <p:txBody>
          <a:bodyPr>
            <a:normAutofit/>
          </a:bodyPr>
          <a:lstStyle>
            <a:lvl1pPr>
              <a:defRPr sz="2800">
                <a:solidFill>
                  <a:schemeClr val="bg1"/>
                </a:solidFill>
              </a:defRPr>
            </a:lvl1pPr>
          </a:lstStyle>
          <a:p>
            <a:r>
              <a:rPr lang="nl-NL"/>
              <a:t>Klik om stijl te bewerken</a:t>
            </a:r>
          </a:p>
        </p:txBody>
      </p:sp>
      <p:sp>
        <p:nvSpPr>
          <p:cNvPr id="15" name="Tijdelijke aanduiding voor inhoud 14"/>
          <p:cNvSpPr>
            <a:spLocks noGrp="1"/>
          </p:cNvSpPr>
          <p:nvPr>
            <p:ph sz="quarter" idx="16"/>
          </p:nvPr>
        </p:nvSpPr>
        <p:spPr>
          <a:xfrm>
            <a:off x="6335713" y="495300"/>
            <a:ext cx="5186363" cy="54483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atum 4">
            <a:extLst>
              <a:ext uri="{FF2B5EF4-FFF2-40B4-BE49-F238E27FC236}">
                <a16:creationId xmlns:a16="http://schemas.microsoft.com/office/drawing/2014/main" id="{BB85AFFD-D41A-49FA-86DC-6EDD5C484A10}"/>
              </a:ext>
            </a:extLst>
          </p:cNvPr>
          <p:cNvSpPr>
            <a:spLocks noGrp="1"/>
          </p:cNvSpPr>
          <p:nvPr>
            <p:ph type="dt" sz="half" idx="17"/>
          </p:nvPr>
        </p:nvSpPr>
        <p:spPr/>
        <p:txBody>
          <a:bodyPr/>
          <a:lstStyle>
            <a:lvl1pPr>
              <a:defRPr/>
            </a:lvl1pPr>
          </a:lstStyle>
          <a:p>
            <a:fld id="{0136F185-EC41-4F01-A6B6-B791CD7FB6E5}" type="datetimeFigureOut">
              <a:rPr lang="nl-NL" smtClean="0"/>
              <a:t>24-11-2025</a:t>
            </a:fld>
            <a:endParaRPr lang="nl-NL"/>
          </a:p>
        </p:txBody>
      </p:sp>
      <p:sp>
        <p:nvSpPr>
          <p:cNvPr id="7" name="Tijdelijke aanduiding voor voettekst 5">
            <a:extLst>
              <a:ext uri="{FF2B5EF4-FFF2-40B4-BE49-F238E27FC236}">
                <a16:creationId xmlns:a16="http://schemas.microsoft.com/office/drawing/2014/main" id="{03278ABA-C8BE-48FB-96BB-40E387510A88}"/>
              </a:ext>
            </a:extLst>
          </p:cNvPr>
          <p:cNvSpPr>
            <a:spLocks noGrp="1"/>
          </p:cNvSpPr>
          <p:nvPr>
            <p:ph type="ftr" sz="quarter" idx="18"/>
          </p:nvPr>
        </p:nvSpPr>
        <p:spPr/>
        <p:txBody>
          <a:bodyPr/>
          <a:lstStyle>
            <a:lvl1pPr>
              <a:defRPr/>
            </a:lvl1pPr>
          </a:lstStyle>
          <a:p>
            <a:endParaRPr lang="nl-NL"/>
          </a:p>
        </p:txBody>
      </p:sp>
      <p:sp>
        <p:nvSpPr>
          <p:cNvPr id="8" name="Tijdelijke aanduiding voor dianummer 6">
            <a:extLst>
              <a:ext uri="{FF2B5EF4-FFF2-40B4-BE49-F238E27FC236}">
                <a16:creationId xmlns:a16="http://schemas.microsoft.com/office/drawing/2014/main" id="{8AE31105-0DD4-43E9-B501-4E3116780160}"/>
              </a:ext>
            </a:extLst>
          </p:cNvPr>
          <p:cNvSpPr>
            <a:spLocks noGrp="1"/>
          </p:cNvSpPr>
          <p:nvPr>
            <p:ph type="sldNum" sz="quarter" idx="19"/>
          </p:nvPr>
        </p:nvSpPr>
        <p:spPr/>
        <p:txBody>
          <a:bodyPr/>
          <a:lstStyle>
            <a:lvl1pPr>
              <a:defRPr/>
            </a:lvl1pPr>
          </a:lstStyle>
          <a:p>
            <a:fld id="{C581A37F-95C1-4684-868D-953C9353DD85}" type="slidenum">
              <a:rPr lang="nl-NL" smtClean="0"/>
              <a:t>‹nr.›</a:t>
            </a:fld>
            <a:endParaRPr lang="nl-NL"/>
          </a:p>
        </p:txBody>
      </p:sp>
      <p:sp>
        <p:nvSpPr>
          <p:cNvPr id="10" name="Tijdelijke aanduiding voor tekst 3">
            <a:extLst>
              <a:ext uri="{FF2B5EF4-FFF2-40B4-BE49-F238E27FC236}">
                <a16:creationId xmlns:a16="http://schemas.microsoft.com/office/drawing/2014/main" id="{DACB66DA-55E7-4278-9089-4C8B81834475}"/>
              </a:ext>
            </a:extLst>
          </p:cNvPr>
          <p:cNvSpPr>
            <a:spLocks noGrp="1"/>
          </p:cNvSpPr>
          <p:nvPr>
            <p:ph type="body" sz="quarter" idx="20"/>
          </p:nvPr>
        </p:nvSpPr>
        <p:spPr>
          <a:xfrm>
            <a:off x="1066999" y="1825626"/>
            <a:ext cx="4571999" cy="41179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933974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Geel vlak met tekst">
    <p:spTree>
      <p:nvGrpSpPr>
        <p:cNvPr id="1" name=""/>
        <p:cNvGrpSpPr/>
        <p:nvPr/>
      </p:nvGrpSpPr>
      <p:grpSpPr>
        <a:xfrm>
          <a:off x="0" y="0"/>
          <a:ext cx="0" cy="0"/>
          <a:chOff x="0" y="0"/>
          <a:chExt cx="0" cy="0"/>
        </a:xfrm>
      </p:grpSpPr>
      <p:sp>
        <p:nvSpPr>
          <p:cNvPr id="4" name="Rechthoek: afgeronde hoeken 3">
            <a:extLst>
              <a:ext uri="{FF2B5EF4-FFF2-40B4-BE49-F238E27FC236}">
                <a16:creationId xmlns:a16="http://schemas.microsoft.com/office/drawing/2014/main" id="{1789BA12-667E-45D5-B586-ABC5911B0551}"/>
              </a:ext>
            </a:extLst>
          </p:cNvPr>
          <p:cNvSpPr/>
          <p:nvPr/>
        </p:nvSpPr>
        <p:spPr>
          <a:xfrm>
            <a:off x="600075" y="365125"/>
            <a:ext cx="10991851" cy="5924550"/>
          </a:xfrm>
          <a:prstGeom prst="roundRect">
            <a:avLst>
              <a:gd name="adj" fmla="val 11523"/>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2" y="676277"/>
            <a:ext cx="9452488" cy="1014413"/>
          </a:xfrm>
        </p:spPr>
        <p:txBody>
          <a:bodyPr>
            <a:normAutofit/>
          </a:bodyPr>
          <a:lstStyle>
            <a:lvl1pPr>
              <a:defRPr sz="2800"/>
            </a:lvl1pPr>
          </a:lstStyle>
          <a:p>
            <a:r>
              <a:rPr lang="nl-NL"/>
              <a:t>Klik om stijl te bewerken</a:t>
            </a:r>
          </a:p>
        </p:txBody>
      </p:sp>
      <p:sp>
        <p:nvSpPr>
          <p:cNvPr id="5" name="Tijdelijke aanduiding voor datum 4">
            <a:extLst>
              <a:ext uri="{FF2B5EF4-FFF2-40B4-BE49-F238E27FC236}">
                <a16:creationId xmlns:a16="http://schemas.microsoft.com/office/drawing/2014/main" id="{4B40846A-4572-4970-9A78-1105BB3D774B}"/>
              </a:ext>
            </a:extLst>
          </p:cNvPr>
          <p:cNvSpPr>
            <a:spLocks noGrp="1"/>
          </p:cNvSpPr>
          <p:nvPr>
            <p:ph type="dt" sz="half" idx="10"/>
          </p:nvPr>
        </p:nvSpPr>
        <p:spPr/>
        <p:txBody>
          <a:bodyPr/>
          <a:lstStyle>
            <a:lvl1pPr>
              <a:defRPr/>
            </a:lvl1pPr>
          </a:lstStyle>
          <a:p>
            <a:fld id="{0136F185-EC41-4F01-A6B6-B791CD7FB6E5}" type="datetimeFigureOut">
              <a:rPr lang="nl-NL" smtClean="0"/>
              <a:t>24-11-2025</a:t>
            </a:fld>
            <a:endParaRPr lang="nl-NL"/>
          </a:p>
        </p:txBody>
      </p:sp>
      <p:sp>
        <p:nvSpPr>
          <p:cNvPr id="6" name="Tijdelijke aanduiding voor voettekst 5">
            <a:extLst>
              <a:ext uri="{FF2B5EF4-FFF2-40B4-BE49-F238E27FC236}">
                <a16:creationId xmlns:a16="http://schemas.microsoft.com/office/drawing/2014/main" id="{6E019537-B808-48B8-87C9-DAD4577D3333}"/>
              </a:ext>
            </a:extLst>
          </p:cNvPr>
          <p:cNvSpPr>
            <a:spLocks noGrp="1"/>
          </p:cNvSpPr>
          <p:nvPr>
            <p:ph type="ftr" sz="quarter" idx="11"/>
          </p:nvPr>
        </p:nvSpPr>
        <p:spPr/>
        <p:txBody>
          <a:bodyPr/>
          <a:lstStyle>
            <a:lvl1pPr>
              <a:defRPr/>
            </a:lvl1pPr>
          </a:lstStyle>
          <a:p>
            <a:endParaRPr lang="nl-NL"/>
          </a:p>
        </p:txBody>
      </p:sp>
      <p:sp>
        <p:nvSpPr>
          <p:cNvPr id="7" name="Tijdelijke aanduiding voor dianummer 6">
            <a:extLst>
              <a:ext uri="{FF2B5EF4-FFF2-40B4-BE49-F238E27FC236}">
                <a16:creationId xmlns:a16="http://schemas.microsoft.com/office/drawing/2014/main" id="{77A5FD47-FF80-4972-9F8D-4769D64E2F40}"/>
              </a:ext>
            </a:extLst>
          </p:cNvPr>
          <p:cNvSpPr>
            <a:spLocks noGrp="1"/>
          </p:cNvSpPr>
          <p:nvPr>
            <p:ph type="sldNum" sz="quarter" idx="12"/>
          </p:nvPr>
        </p:nvSpPr>
        <p:spPr/>
        <p:txBody>
          <a:bodyPr/>
          <a:lstStyle>
            <a:lvl1pPr>
              <a:defRPr/>
            </a:lvl1pPr>
          </a:lstStyle>
          <a:p>
            <a:fld id="{C581A37F-95C1-4684-868D-953C9353DD85}" type="slidenum">
              <a:rPr lang="nl-NL" smtClean="0"/>
              <a:t>‹nr.›</a:t>
            </a:fld>
            <a:endParaRPr lang="nl-NL"/>
          </a:p>
        </p:txBody>
      </p:sp>
      <p:sp>
        <p:nvSpPr>
          <p:cNvPr id="8" name="Tijdelijke aanduiding voor tekst 3">
            <a:extLst>
              <a:ext uri="{FF2B5EF4-FFF2-40B4-BE49-F238E27FC236}">
                <a16:creationId xmlns:a16="http://schemas.microsoft.com/office/drawing/2014/main" id="{E950906F-A590-43D0-A970-D0E9D2E1FB24}"/>
              </a:ext>
            </a:extLst>
          </p:cNvPr>
          <p:cNvSpPr>
            <a:spLocks noGrp="1"/>
          </p:cNvSpPr>
          <p:nvPr>
            <p:ph type="body" sz="quarter" idx="20"/>
          </p:nvPr>
        </p:nvSpPr>
        <p:spPr>
          <a:xfrm>
            <a:off x="1253612" y="1825626"/>
            <a:ext cx="9452488"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980408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Groen vlak met tekst">
    <p:spTree>
      <p:nvGrpSpPr>
        <p:cNvPr id="1" name=""/>
        <p:cNvGrpSpPr/>
        <p:nvPr/>
      </p:nvGrpSpPr>
      <p:grpSpPr>
        <a:xfrm>
          <a:off x="0" y="0"/>
          <a:ext cx="0" cy="0"/>
          <a:chOff x="0" y="0"/>
          <a:chExt cx="0" cy="0"/>
        </a:xfrm>
      </p:grpSpPr>
      <p:sp>
        <p:nvSpPr>
          <p:cNvPr id="4" name="Rechthoek: afgeronde hoeken 3">
            <a:extLst>
              <a:ext uri="{FF2B5EF4-FFF2-40B4-BE49-F238E27FC236}">
                <a16:creationId xmlns:a16="http://schemas.microsoft.com/office/drawing/2014/main" id="{1789BA12-667E-45D5-B586-ABC5911B0551}"/>
              </a:ext>
            </a:extLst>
          </p:cNvPr>
          <p:cNvSpPr/>
          <p:nvPr/>
        </p:nvSpPr>
        <p:spPr>
          <a:xfrm>
            <a:off x="600075" y="365125"/>
            <a:ext cx="10991851" cy="5924550"/>
          </a:xfrm>
          <a:prstGeom prst="roundRect">
            <a:avLst>
              <a:gd name="adj" fmla="val 11523"/>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2" y="676277"/>
            <a:ext cx="9452488" cy="1014413"/>
          </a:xfrm>
        </p:spPr>
        <p:txBody>
          <a:bodyPr>
            <a:normAutofit/>
          </a:bodyPr>
          <a:lstStyle>
            <a:lvl1pPr>
              <a:defRPr sz="2800"/>
            </a:lvl1pPr>
          </a:lstStyle>
          <a:p>
            <a:r>
              <a:rPr lang="nl-NL"/>
              <a:t>Klik om stijl te bewerken</a:t>
            </a:r>
          </a:p>
        </p:txBody>
      </p:sp>
      <p:sp>
        <p:nvSpPr>
          <p:cNvPr id="5" name="Tijdelijke aanduiding voor datum 4">
            <a:extLst>
              <a:ext uri="{FF2B5EF4-FFF2-40B4-BE49-F238E27FC236}">
                <a16:creationId xmlns:a16="http://schemas.microsoft.com/office/drawing/2014/main" id="{4B40846A-4572-4970-9A78-1105BB3D774B}"/>
              </a:ext>
            </a:extLst>
          </p:cNvPr>
          <p:cNvSpPr>
            <a:spLocks noGrp="1"/>
          </p:cNvSpPr>
          <p:nvPr>
            <p:ph type="dt" sz="half" idx="10"/>
          </p:nvPr>
        </p:nvSpPr>
        <p:spPr/>
        <p:txBody>
          <a:bodyPr/>
          <a:lstStyle>
            <a:lvl1pPr>
              <a:defRPr/>
            </a:lvl1pPr>
          </a:lstStyle>
          <a:p>
            <a:fld id="{0136F185-EC41-4F01-A6B6-B791CD7FB6E5}" type="datetimeFigureOut">
              <a:rPr lang="nl-NL" smtClean="0"/>
              <a:t>24-11-2025</a:t>
            </a:fld>
            <a:endParaRPr lang="nl-NL"/>
          </a:p>
        </p:txBody>
      </p:sp>
      <p:sp>
        <p:nvSpPr>
          <p:cNvPr id="6" name="Tijdelijke aanduiding voor voettekst 5">
            <a:extLst>
              <a:ext uri="{FF2B5EF4-FFF2-40B4-BE49-F238E27FC236}">
                <a16:creationId xmlns:a16="http://schemas.microsoft.com/office/drawing/2014/main" id="{6E019537-B808-48B8-87C9-DAD4577D3333}"/>
              </a:ext>
            </a:extLst>
          </p:cNvPr>
          <p:cNvSpPr>
            <a:spLocks noGrp="1"/>
          </p:cNvSpPr>
          <p:nvPr>
            <p:ph type="ftr" sz="quarter" idx="11"/>
          </p:nvPr>
        </p:nvSpPr>
        <p:spPr/>
        <p:txBody>
          <a:bodyPr/>
          <a:lstStyle>
            <a:lvl1pPr>
              <a:defRPr/>
            </a:lvl1pPr>
          </a:lstStyle>
          <a:p>
            <a:endParaRPr lang="nl-NL"/>
          </a:p>
        </p:txBody>
      </p:sp>
      <p:sp>
        <p:nvSpPr>
          <p:cNvPr id="7" name="Tijdelijke aanduiding voor dianummer 6">
            <a:extLst>
              <a:ext uri="{FF2B5EF4-FFF2-40B4-BE49-F238E27FC236}">
                <a16:creationId xmlns:a16="http://schemas.microsoft.com/office/drawing/2014/main" id="{77A5FD47-FF80-4972-9F8D-4769D64E2F40}"/>
              </a:ext>
            </a:extLst>
          </p:cNvPr>
          <p:cNvSpPr>
            <a:spLocks noGrp="1"/>
          </p:cNvSpPr>
          <p:nvPr>
            <p:ph type="sldNum" sz="quarter" idx="12"/>
          </p:nvPr>
        </p:nvSpPr>
        <p:spPr/>
        <p:txBody>
          <a:bodyPr/>
          <a:lstStyle>
            <a:lvl1pPr>
              <a:defRPr/>
            </a:lvl1pPr>
          </a:lstStyle>
          <a:p>
            <a:fld id="{C581A37F-95C1-4684-868D-953C9353DD85}" type="slidenum">
              <a:rPr lang="nl-NL" smtClean="0"/>
              <a:t>‹nr.›</a:t>
            </a:fld>
            <a:endParaRPr lang="nl-NL"/>
          </a:p>
        </p:txBody>
      </p:sp>
      <p:sp>
        <p:nvSpPr>
          <p:cNvPr id="9" name="Tijdelijke aanduiding voor tekst 3">
            <a:extLst>
              <a:ext uri="{FF2B5EF4-FFF2-40B4-BE49-F238E27FC236}">
                <a16:creationId xmlns:a16="http://schemas.microsoft.com/office/drawing/2014/main" id="{E9D4ADF1-5741-4DF3-8CB9-5868C1FDA82A}"/>
              </a:ext>
            </a:extLst>
          </p:cNvPr>
          <p:cNvSpPr>
            <a:spLocks noGrp="1"/>
          </p:cNvSpPr>
          <p:nvPr>
            <p:ph type="body" sz="quarter" idx="20"/>
          </p:nvPr>
        </p:nvSpPr>
        <p:spPr>
          <a:xfrm>
            <a:off x="1253612" y="1825626"/>
            <a:ext cx="9452488"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844876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Zachtrood vlak met tekst">
    <p:spTree>
      <p:nvGrpSpPr>
        <p:cNvPr id="1" name=""/>
        <p:cNvGrpSpPr/>
        <p:nvPr/>
      </p:nvGrpSpPr>
      <p:grpSpPr>
        <a:xfrm>
          <a:off x="0" y="0"/>
          <a:ext cx="0" cy="0"/>
          <a:chOff x="0" y="0"/>
          <a:chExt cx="0" cy="0"/>
        </a:xfrm>
      </p:grpSpPr>
      <p:sp>
        <p:nvSpPr>
          <p:cNvPr id="4" name="Rechthoek: afgeronde hoeken 3">
            <a:extLst>
              <a:ext uri="{FF2B5EF4-FFF2-40B4-BE49-F238E27FC236}">
                <a16:creationId xmlns:a16="http://schemas.microsoft.com/office/drawing/2014/main" id="{D6279071-2F21-4CE9-BF4F-CEA9DCD659DF}"/>
              </a:ext>
            </a:extLst>
          </p:cNvPr>
          <p:cNvSpPr/>
          <p:nvPr/>
        </p:nvSpPr>
        <p:spPr>
          <a:xfrm>
            <a:off x="600075" y="365125"/>
            <a:ext cx="10991851" cy="5924550"/>
          </a:xfrm>
          <a:prstGeom prst="roundRect">
            <a:avLst>
              <a:gd name="adj" fmla="val 11523"/>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2" y="676277"/>
            <a:ext cx="9452488" cy="1014413"/>
          </a:xfrm>
        </p:spPr>
        <p:txBody>
          <a:bodyPr>
            <a:normAutofit/>
          </a:bodyPr>
          <a:lstStyle>
            <a:lvl1pPr>
              <a:defRPr sz="2800"/>
            </a:lvl1pPr>
          </a:lstStyle>
          <a:p>
            <a:r>
              <a:rPr lang="nl-NL"/>
              <a:t>Klik om stijl te bewerken</a:t>
            </a:r>
          </a:p>
        </p:txBody>
      </p:sp>
      <p:sp>
        <p:nvSpPr>
          <p:cNvPr id="5" name="Tijdelijke aanduiding voor datum 4">
            <a:extLst>
              <a:ext uri="{FF2B5EF4-FFF2-40B4-BE49-F238E27FC236}">
                <a16:creationId xmlns:a16="http://schemas.microsoft.com/office/drawing/2014/main" id="{6E35AA06-28C7-408B-A812-47C20C286447}"/>
              </a:ext>
            </a:extLst>
          </p:cNvPr>
          <p:cNvSpPr>
            <a:spLocks noGrp="1"/>
          </p:cNvSpPr>
          <p:nvPr>
            <p:ph type="dt" sz="half" idx="10"/>
          </p:nvPr>
        </p:nvSpPr>
        <p:spPr/>
        <p:txBody>
          <a:bodyPr/>
          <a:lstStyle>
            <a:lvl1pPr>
              <a:defRPr/>
            </a:lvl1pPr>
          </a:lstStyle>
          <a:p>
            <a:fld id="{0136F185-EC41-4F01-A6B6-B791CD7FB6E5}" type="datetimeFigureOut">
              <a:rPr lang="nl-NL" smtClean="0"/>
              <a:t>24-11-2025</a:t>
            </a:fld>
            <a:endParaRPr lang="nl-NL"/>
          </a:p>
        </p:txBody>
      </p:sp>
      <p:sp>
        <p:nvSpPr>
          <p:cNvPr id="6" name="Tijdelijke aanduiding voor voettekst 5">
            <a:extLst>
              <a:ext uri="{FF2B5EF4-FFF2-40B4-BE49-F238E27FC236}">
                <a16:creationId xmlns:a16="http://schemas.microsoft.com/office/drawing/2014/main" id="{91165E23-9533-4B57-B7AA-DAAFE1CC0206}"/>
              </a:ext>
            </a:extLst>
          </p:cNvPr>
          <p:cNvSpPr>
            <a:spLocks noGrp="1"/>
          </p:cNvSpPr>
          <p:nvPr>
            <p:ph type="ftr" sz="quarter" idx="11"/>
          </p:nvPr>
        </p:nvSpPr>
        <p:spPr/>
        <p:txBody>
          <a:bodyPr/>
          <a:lstStyle>
            <a:lvl1pPr>
              <a:defRPr/>
            </a:lvl1pPr>
          </a:lstStyle>
          <a:p>
            <a:endParaRPr lang="nl-NL"/>
          </a:p>
        </p:txBody>
      </p:sp>
      <p:sp>
        <p:nvSpPr>
          <p:cNvPr id="7" name="Tijdelijke aanduiding voor dianummer 6">
            <a:extLst>
              <a:ext uri="{FF2B5EF4-FFF2-40B4-BE49-F238E27FC236}">
                <a16:creationId xmlns:a16="http://schemas.microsoft.com/office/drawing/2014/main" id="{5AA8F935-9408-4168-8352-93D9A10486CA}"/>
              </a:ext>
            </a:extLst>
          </p:cNvPr>
          <p:cNvSpPr>
            <a:spLocks noGrp="1"/>
          </p:cNvSpPr>
          <p:nvPr>
            <p:ph type="sldNum" sz="quarter" idx="12"/>
          </p:nvPr>
        </p:nvSpPr>
        <p:spPr/>
        <p:txBody>
          <a:bodyPr/>
          <a:lstStyle>
            <a:lvl1pPr>
              <a:defRPr/>
            </a:lvl1pPr>
          </a:lstStyle>
          <a:p>
            <a:fld id="{C581A37F-95C1-4684-868D-953C9353DD85}" type="slidenum">
              <a:rPr lang="nl-NL" smtClean="0"/>
              <a:t>‹nr.›</a:t>
            </a:fld>
            <a:endParaRPr lang="nl-NL"/>
          </a:p>
        </p:txBody>
      </p:sp>
      <p:sp>
        <p:nvSpPr>
          <p:cNvPr id="8" name="Tijdelijke aanduiding voor tekst 3">
            <a:extLst>
              <a:ext uri="{FF2B5EF4-FFF2-40B4-BE49-F238E27FC236}">
                <a16:creationId xmlns:a16="http://schemas.microsoft.com/office/drawing/2014/main" id="{4D81C186-C86C-4D7B-BD03-D228423E0600}"/>
              </a:ext>
            </a:extLst>
          </p:cNvPr>
          <p:cNvSpPr>
            <a:spLocks noGrp="1"/>
          </p:cNvSpPr>
          <p:nvPr>
            <p:ph type="body" sz="quarter" idx="20"/>
          </p:nvPr>
        </p:nvSpPr>
        <p:spPr>
          <a:xfrm>
            <a:off x="1253612" y="1825626"/>
            <a:ext cx="9452488"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7427263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Rood vlak met tekst">
    <p:spTree>
      <p:nvGrpSpPr>
        <p:cNvPr id="1" name=""/>
        <p:cNvGrpSpPr/>
        <p:nvPr/>
      </p:nvGrpSpPr>
      <p:grpSpPr>
        <a:xfrm>
          <a:off x="0" y="0"/>
          <a:ext cx="0" cy="0"/>
          <a:chOff x="0" y="0"/>
          <a:chExt cx="0" cy="0"/>
        </a:xfrm>
      </p:grpSpPr>
      <p:sp>
        <p:nvSpPr>
          <p:cNvPr id="4" name="Rechthoek: afgeronde hoeken 3">
            <a:extLst>
              <a:ext uri="{FF2B5EF4-FFF2-40B4-BE49-F238E27FC236}">
                <a16:creationId xmlns:a16="http://schemas.microsoft.com/office/drawing/2014/main" id="{F617C389-A35F-4F85-A306-D937F31727A6}"/>
              </a:ext>
            </a:extLst>
          </p:cNvPr>
          <p:cNvSpPr/>
          <p:nvPr/>
        </p:nvSpPr>
        <p:spPr>
          <a:xfrm>
            <a:off x="600075" y="365125"/>
            <a:ext cx="10991851" cy="5924550"/>
          </a:xfrm>
          <a:prstGeom prst="roundRect">
            <a:avLst>
              <a:gd name="adj" fmla="val 11523"/>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2" y="676277"/>
            <a:ext cx="9452488" cy="1014413"/>
          </a:xfrm>
        </p:spPr>
        <p:txBody>
          <a:bodyPr>
            <a:normAutofit/>
          </a:bodyPr>
          <a:lstStyle>
            <a:lvl1pPr>
              <a:defRPr sz="2800">
                <a:solidFill>
                  <a:schemeClr val="bg1"/>
                </a:solidFill>
              </a:defRPr>
            </a:lvl1pPr>
          </a:lstStyle>
          <a:p>
            <a:r>
              <a:rPr lang="nl-NL"/>
              <a:t>Klik om stijl te bewerken</a:t>
            </a:r>
          </a:p>
        </p:txBody>
      </p:sp>
      <p:sp>
        <p:nvSpPr>
          <p:cNvPr id="5" name="Tijdelijke aanduiding voor datum 4">
            <a:extLst>
              <a:ext uri="{FF2B5EF4-FFF2-40B4-BE49-F238E27FC236}">
                <a16:creationId xmlns:a16="http://schemas.microsoft.com/office/drawing/2014/main" id="{1FFA2940-DEDB-4D7C-9139-A860A66F11EB}"/>
              </a:ext>
            </a:extLst>
          </p:cNvPr>
          <p:cNvSpPr>
            <a:spLocks noGrp="1"/>
          </p:cNvSpPr>
          <p:nvPr>
            <p:ph type="dt" sz="half" idx="10"/>
          </p:nvPr>
        </p:nvSpPr>
        <p:spPr/>
        <p:txBody>
          <a:bodyPr/>
          <a:lstStyle>
            <a:lvl1pPr>
              <a:defRPr/>
            </a:lvl1pPr>
          </a:lstStyle>
          <a:p>
            <a:fld id="{0136F185-EC41-4F01-A6B6-B791CD7FB6E5}" type="datetimeFigureOut">
              <a:rPr lang="nl-NL" smtClean="0"/>
              <a:t>24-11-2025</a:t>
            </a:fld>
            <a:endParaRPr lang="nl-NL"/>
          </a:p>
        </p:txBody>
      </p:sp>
      <p:sp>
        <p:nvSpPr>
          <p:cNvPr id="6" name="Tijdelijke aanduiding voor voettekst 5">
            <a:extLst>
              <a:ext uri="{FF2B5EF4-FFF2-40B4-BE49-F238E27FC236}">
                <a16:creationId xmlns:a16="http://schemas.microsoft.com/office/drawing/2014/main" id="{9FF0FBE8-92EB-4648-8A28-216E3F25B822}"/>
              </a:ext>
            </a:extLst>
          </p:cNvPr>
          <p:cNvSpPr>
            <a:spLocks noGrp="1"/>
          </p:cNvSpPr>
          <p:nvPr>
            <p:ph type="ftr" sz="quarter" idx="11"/>
          </p:nvPr>
        </p:nvSpPr>
        <p:spPr/>
        <p:txBody>
          <a:bodyPr/>
          <a:lstStyle>
            <a:lvl1pPr>
              <a:defRPr/>
            </a:lvl1pPr>
          </a:lstStyle>
          <a:p>
            <a:endParaRPr lang="nl-NL"/>
          </a:p>
        </p:txBody>
      </p:sp>
      <p:sp>
        <p:nvSpPr>
          <p:cNvPr id="7" name="Tijdelijke aanduiding voor dianummer 6">
            <a:extLst>
              <a:ext uri="{FF2B5EF4-FFF2-40B4-BE49-F238E27FC236}">
                <a16:creationId xmlns:a16="http://schemas.microsoft.com/office/drawing/2014/main" id="{957FB9CE-9B3C-41D2-AA61-133517796F22}"/>
              </a:ext>
            </a:extLst>
          </p:cNvPr>
          <p:cNvSpPr>
            <a:spLocks noGrp="1"/>
          </p:cNvSpPr>
          <p:nvPr>
            <p:ph type="sldNum" sz="quarter" idx="12"/>
          </p:nvPr>
        </p:nvSpPr>
        <p:spPr/>
        <p:txBody>
          <a:bodyPr/>
          <a:lstStyle>
            <a:lvl1pPr>
              <a:defRPr/>
            </a:lvl1pPr>
          </a:lstStyle>
          <a:p>
            <a:fld id="{C581A37F-95C1-4684-868D-953C9353DD85}" type="slidenum">
              <a:rPr lang="nl-NL" smtClean="0"/>
              <a:t>‹nr.›</a:t>
            </a:fld>
            <a:endParaRPr lang="nl-NL"/>
          </a:p>
        </p:txBody>
      </p:sp>
      <p:sp>
        <p:nvSpPr>
          <p:cNvPr id="8" name="Tijdelijke aanduiding voor tekst 3">
            <a:extLst>
              <a:ext uri="{FF2B5EF4-FFF2-40B4-BE49-F238E27FC236}">
                <a16:creationId xmlns:a16="http://schemas.microsoft.com/office/drawing/2014/main" id="{A9CDEDE4-B766-434D-9EB1-751FF010541A}"/>
              </a:ext>
            </a:extLst>
          </p:cNvPr>
          <p:cNvSpPr>
            <a:spLocks noGrp="1"/>
          </p:cNvSpPr>
          <p:nvPr>
            <p:ph type="body" sz="quarter" idx="20"/>
          </p:nvPr>
        </p:nvSpPr>
        <p:spPr>
          <a:xfrm>
            <a:off x="1253612" y="1825626"/>
            <a:ext cx="9452488" cy="41179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631893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de-D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24.11.2025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8434957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Geel tekstvlak met afbeelding">
    <p:spTree>
      <p:nvGrpSpPr>
        <p:cNvPr id="1" name=""/>
        <p:cNvGrpSpPr/>
        <p:nvPr/>
      </p:nvGrpSpPr>
      <p:grpSpPr>
        <a:xfrm>
          <a:off x="0" y="0"/>
          <a:ext cx="0" cy="0"/>
          <a:chOff x="0" y="0"/>
          <a:chExt cx="0" cy="0"/>
        </a:xfrm>
      </p:grpSpPr>
      <p:sp>
        <p:nvSpPr>
          <p:cNvPr id="5" name="Rechthoek: afgeronde bovenhoeken 4">
            <a:extLst>
              <a:ext uri="{FF2B5EF4-FFF2-40B4-BE49-F238E27FC236}">
                <a16:creationId xmlns:a16="http://schemas.microsoft.com/office/drawing/2014/main" id="{501F2A46-FA4E-4654-9357-B10745428960}"/>
              </a:ext>
            </a:extLst>
          </p:cNvPr>
          <p:cNvSpPr/>
          <p:nvPr/>
        </p:nvSpPr>
        <p:spPr>
          <a:xfrm rot="16200000">
            <a:off x="347662" y="617538"/>
            <a:ext cx="5924550" cy="5419725"/>
          </a:xfrm>
          <a:prstGeom prst="round2SameRect">
            <a:avLst>
              <a:gd name="adj1" fmla="val 12902"/>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3" y="676277"/>
            <a:ext cx="4279025" cy="1014413"/>
          </a:xfrm>
        </p:spPr>
        <p:txBody>
          <a:bodyPr>
            <a:normAutofit/>
          </a:bodyPr>
          <a:lstStyle>
            <a:lvl1pPr>
              <a:defRPr sz="2800"/>
            </a:lvl1pPr>
          </a:lstStyle>
          <a:p>
            <a:r>
              <a:rPr lang="nl-NL"/>
              <a:t>Klik om stijl te bewerken</a:t>
            </a:r>
          </a:p>
        </p:txBody>
      </p:sp>
      <p:sp>
        <p:nvSpPr>
          <p:cNvPr id="11" name="Tijdelijke aanduiding voor afbeelding 33"/>
          <p:cNvSpPr>
            <a:spLocks noGrp="1"/>
          </p:cNvSpPr>
          <p:nvPr>
            <p:ph type="pic" sz="quarter" idx="14"/>
          </p:nvPr>
        </p:nvSpPr>
        <p:spPr>
          <a:xfrm>
            <a:off x="6019801" y="365121"/>
            <a:ext cx="5572433" cy="5925064"/>
          </a:xfrm>
          <a:custGeom>
            <a:avLst/>
            <a:gdLst>
              <a:gd name="connsiteX0" fmla="*/ 0 w 6059595"/>
              <a:gd name="connsiteY0" fmla="*/ 543565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8" fmla="*/ 0 w 6059595"/>
              <a:gd name="connsiteY8" fmla="*/ 543565 h 5925064"/>
              <a:gd name="connsiteX0" fmla="*/ 0 w 6059595"/>
              <a:gd name="connsiteY0" fmla="*/ 5381499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368331 w 5884361"/>
              <a:gd name="connsiteY0" fmla="*/ 5925064 h 5925064"/>
              <a:gd name="connsiteX1" fmla="*/ 368331 w 5884361"/>
              <a:gd name="connsiteY1" fmla="*/ 0 h 5925064"/>
              <a:gd name="connsiteX2" fmla="*/ 5340796 w 5884361"/>
              <a:gd name="connsiteY2" fmla="*/ 0 h 5925064"/>
              <a:gd name="connsiteX3" fmla="*/ 5884361 w 5884361"/>
              <a:gd name="connsiteY3" fmla="*/ 543565 h 5925064"/>
              <a:gd name="connsiteX4" fmla="*/ 5884361 w 5884361"/>
              <a:gd name="connsiteY4" fmla="*/ 5381499 h 5925064"/>
              <a:gd name="connsiteX5" fmla="*/ 5340796 w 5884361"/>
              <a:gd name="connsiteY5" fmla="*/ 5925064 h 5925064"/>
              <a:gd name="connsiteX6" fmla="*/ 368331 w 5884361"/>
              <a:gd name="connsiteY6" fmla="*/ 5925064 h 5925064"/>
              <a:gd name="connsiteX0" fmla="*/ 0 w 5516030"/>
              <a:gd name="connsiteY0" fmla="*/ 5925064 h 5925064"/>
              <a:gd name="connsiteX1" fmla="*/ 0 w 5516030"/>
              <a:gd name="connsiteY1" fmla="*/ 0 h 5925064"/>
              <a:gd name="connsiteX2" fmla="*/ 4972465 w 5516030"/>
              <a:gd name="connsiteY2" fmla="*/ 0 h 5925064"/>
              <a:gd name="connsiteX3" fmla="*/ 5516030 w 5516030"/>
              <a:gd name="connsiteY3" fmla="*/ 543565 h 5925064"/>
              <a:gd name="connsiteX4" fmla="*/ 5516030 w 5516030"/>
              <a:gd name="connsiteY4" fmla="*/ 5381499 h 5925064"/>
              <a:gd name="connsiteX5" fmla="*/ 4972465 w 5516030"/>
              <a:gd name="connsiteY5" fmla="*/ 5925064 h 5925064"/>
              <a:gd name="connsiteX6" fmla="*/ 0 w 5516030"/>
              <a:gd name="connsiteY6" fmla="*/ 5925064 h 592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6030" h="5925064">
                <a:moveTo>
                  <a:pt x="0" y="5925064"/>
                </a:moveTo>
                <a:lnTo>
                  <a:pt x="0" y="0"/>
                </a:lnTo>
                <a:lnTo>
                  <a:pt x="4972465" y="0"/>
                </a:lnTo>
                <a:cubicBezTo>
                  <a:pt x="5272668" y="0"/>
                  <a:pt x="5516030" y="243362"/>
                  <a:pt x="5516030" y="543565"/>
                </a:cubicBezTo>
                <a:lnTo>
                  <a:pt x="5516030" y="5381499"/>
                </a:lnTo>
                <a:cubicBezTo>
                  <a:pt x="5516030" y="5681702"/>
                  <a:pt x="5272668" y="5925064"/>
                  <a:pt x="4972465" y="5925064"/>
                </a:cubicBezTo>
                <a:lnTo>
                  <a:pt x="0" y="5925064"/>
                </a:lnTo>
                <a:close/>
              </a:path>
            </a:pathLst>
          </a:custGeom>
          <a:ln>
            <a:noFill/>
          </a:ln>
        </p:spPr>
        <p:txBody>
          <a:bodyPr rtlCol="0">
            <a:normAutofit/>
          </a:bodyPr>
          <a:lstStyle/>
          <a:p>
            <a:pPr lvl="0"/>
            <a:r>
              <a:rPr lang="nl-NL" noProof="0"/>
              <a:t>Klik op het pictogram als u een afbeelding wilt toevoegen</a:t>
            </a:r>
          </a:p>
        </p:txBody>
      </p:sp>
      <p:sp>
        <p:nvSpPr>
          <p:cNvPr id="6" name="Tijdelijke aanduiding voor datum 4">
            <a:extLst>
              <a:ext uri="{FF2B5EF4-FFF2-40B4-BE49-F238E27FC236}">
                <a16:creationId xmlns:a16="http://schemas.microsoft.com/office/drawing/2014/main" id="{4132CA37-0995-471B-96C7-6F048624649F}"/>
              </a:ext>
            </a:extLst>
          </p:cNvPr>
          <p:cNvSpPr>
            <a:spLocks noGrp="1"/>
          </p:cNvSpPr>
          <p:nvPr>
            <p:ph type="dt" sz="half" idx="15"/>
          </p:nvPr>
        </p:nvSpPr>
        <p:spPr/>
        <p:txBody>
          <a:bodyPr/>
          <a:lstStyle>
            <a:lvl1pPr>
              <a:defRPr/>
            </a:lvl1pPr>
          </a:lstStyle>
          <a:p>
            <a:fld id="{0136F185-EC41-4F01-A6B6-B791CD7FB6E5}" type="datetimeFigureOut">
              <a:rPr lang="nl-NL" smtClean="0"/>
              <a:t>24-11-2025</a:t>
            </a:fld>
            <a:endParaRPr lang="nl-NL"/>
          </a:p>
        </p:txBody>
      </p:sp>
      <p:sp>
        <p:nvSpPr>
          <p:cNvPr id="7" name="Tijdelijke aanduiding voor voettekst 5">
            <a:extLst>
              <a:ext uri="{FF2B5EF4-FFF2-40B4-BE49-F238E27FC236}">
                <a16:creationId xmlns:a16="http://schemas.microsoft.com/office/drawing/2014/main" id="{A4A8DA22-F739-4AC4-AB06-0E2A14244316}"/>
              </a:ext>
            </a:extLst>
          </p:cNvPr>
          <p:cNvSpPr>
            <a:spLocks noGrp="1"/>
          </p:cNvSpPr>
          <p:nvPr>
            <p:ph type="ftr" sz="quarter" idx="16"/>
          </p:nvPr>
        </p:nvSpPr>
        <p:spPr/>
        <p:txBody>
          <a:bodyPr/>
          <a:lstStyle>
            <a:lvl1pPr>
              <a:defRPr/>
            </a:lvl1pPr>
          </a:lstStyle>
          <a:p>
            <a:endParaRPr lang="nl-NL"/>
          </a:p>
        </p:txBody>
      </p:sp>
      <p:sp>
        <p:nvSpPr>
          <p:cNvPr id="8" name="Tijdelijke aanduiding voor dianummer 6">
            <a:extLst>
              <a:ext uri="{FF2B5EF4-FFF2-40B4-BE49-F238E27FC236}">
                <a16:creationId xmlns:a16="http://schemas.microsoft.com/office/drawing/2014/main" id="{E88B86B8-1E03-4119-9C63-59996370EE8B}"/>
              </a:ext>
            </a:extLst>
          </p:cNvPr>
          <p:cNvSpPr>
            <a:spLocks noGrp="1"/>
          </p:cNvSpPr>
          <p:nvPr>
            <p:ph type="sldNum" sz="quarter" idx="17"/>
          </p:nvPr>
        </p:nvSpPr>
        <p:spPr/>
        <p:txBody>
          <a:bodyPr/>
          <a:lstStyle>
            <a:lvl1pPr>
              <a:defRPr/>
            </a:lvl1pPr>
          </a:lstStyle>
          <a:p>
            <a:fld id="{C581A37F-95C1-4684-868D-953C9353DD85}" type="slidenum">
              <a:rPr lang="nl-NL" smtClean="0"/>
              <a:t>‹nr.›</a:t>
            </a:fld>
            <a:endParaRPr lang="nl-NL"/>
          </a:p>
        </p:txBody>
      </p:sp>
      <p:sp>
        <p:nvSpPr>
          <p:cNvPr id="10" name="Tijdelijke aanduiding voor tekst 3">
            <a:extLst>
              <a:ext uri="{FF2B5EF4-FFF2-40B4-BE49-F238E27FC236}">
                <a16:creationId xmlns:a16="http://schemas.microsoft.com/office/drawing/2014/main" id="{F70B147E-3BC5-4132-8CA3-536EFF1CBFC7}"/>
              </a:ext>
            </a:extLst>
          </p:cNvPr>
          <p:cNvSpPr>
            <a:spLocks noGrp="1"/>
          </p:cNvSpPr>
          <p:nvPr>
            <p:ph type="body" sz="quarter" idx="20"/>
          </p:nvPr>
        </p:nvSpPr>
        <p:spPr>
          <a:xfrm>
            <a:off x="1253613" y="1825626"/>
            <a:ext cx="4279025" cy="41179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131543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Groen tekstvlak met afbeelding">
    <p:spTree>
      <p:nvGrpSpPr>
        <p:cNvPr id="1" name=""/>
        <p:cNvGrpSpPr/>
        <p:nvPr/>
      </p:nvGrpSpPr>
      <p:grpSpPr>
        <a:xfrm>
          <a:off x="0" y="0"/>
          <a:ext cx="0" cy="0"/>
          <a:chOff x="0" y="0"/>
          <a:chExt cx="0" cy="0"/>
        </a:xfrm>
      </p:grpSpPr>
      <p:sp>
        <p:nvSpPr>
          <p:cNvPr id="5" name="Rechthoek: afgeronde bovenhoeken 4">
            <a:extLst>
              <a:ext uri="{FF2B5EF4-FFF2-40B4-BE49-F238E27FC236}">
                <a16:creationId xmlns:a16="http://schemas.microsoft.com/office/drawing/2014/main" id="{EF4792C9-05DE-4C01-8735-92BB7443F632}"/>
              </a:ext>
            </a:extLst>
          </p:cNvPr>
          <p:cNvSpPr/>
          <p:nvPr/>
        </p:nvSpPr>
        <p:spPr>
          <a:xfrm rot="16200000">
            <a:off x="347662" y="617538"/>
            <a:ext cx="5924550" cy="5419725"/>
          </a:xfrm>
          <a:prstGeom prst="round2SameRect">
            <a:avLst>
              <a:gd name="adj1" fmla="val 12902"/>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3" y="676277"/>
            <a:ext cx="4279025" cy="1014413"/>
          </a:xfrm>
        </p:spPr>
        <p:txBody>
          <a:bodyPr>
            <a:normAutofit/>
          </a:bodyPr>
          <a:lstStyle>
            <a:lvl1pPr>
              <a:defRPr sz="2800"/>
            </a:lvl1pPr>
          </a:lstStyle>
          <a:p>
            <a:r>
              <a:rPr lang="nl-NL"/>
              <a:t>Klik om stijl te bewerken</a:t>
            </a:r>
          </a:p>
        </p:txBody>
      </p:sp>
      <p:sp>
        <p:nvSpPr>
          <p:cNvPr id="11" name="Tijdelijke aanduiding voor afbeelding 33"/>
          <p:cNvSpPr>
            <a:spLocks noGrp="1"/>
          </p:cNvSpPr>
          <p:nvPr>
            <p:ph type="pic" sz="quarter" idx="14"/>
          </p:nvPr>
        </p:nvSpPr>
        <p:spPr>
          <a:xfrm>
            <a:off x="6019801" y="365121"/>
            <a:ext cx="5572433" cy="5925064"/>
          </a:xfrm>
          <a:custGeom>
            <a:avLst/>
            <a:gdLst>
              <a:gd name="connsiteX0" fmla="*/ 0 w 6059595"/>
              <a:gd name="connsiteY0" fmla="*/ 543565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8" fmla="*/ 0 w 6059595"/>
              <a:gd name="connsiteY8" fmla="*/ 543565 h 5925064"/>
              <a:gd name="connsiteX0" fmla="*/ 0 w 6059595"/>
              <a:gd name="connsiteY0" fmla="*/ 5381499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368331 w 5884361"/>
              <a:gd name="connsiteY0" fmla="*/ 5925064 h 5925064"/>
              <a:gd name="connsiteX1" fmla="*/ 368331 w 5884361"/>
              <a:gd name="connsiteY1" fmla="*/ 0 h 5925064"/>
              <a:gd name="connsiteX2" fmla="*/ 5340796 w 5884361"/>
              <a:gd name="connsiteY2" fmla="*/ 0 h 5925064"/>
              <a:gd name="connsiteX3" fmla="*/ 5884361 w 5884361"/>
              <a:gd name="connsiteY3" fmla="*/ 543565 h 5925064"/>
              <a:gd name="connsiteX4" fmla="*/ 5884361 w 5884361"/>
              <a:gd name="connsiteY4" fmla="*/ 5381499 h 5925064"/>
              <a:gd name="connsiteX5" fmla="*/ 5340796 w 5884361"/>
              <a:gd name="connsiteY5" fmla="*/ 5925064 h 5925064"/>
              <a:gd name="connsiteX6" fmla="*/ 368331 w 5884361"/>
              <a:gd name="connsiteY6" fmla="*/ 5925064 h 5925064"/>
              <a:gd name="connsiteX0" fmla="*/ 0 w 5516030"/>
              <a:gd name="connsiteY0" fmla="*/ 5925064 h 5925064"/>
              <a:gd name="connsiteX1" fmla="*/ 0 w 5516030"/>
              <a:gd name="connsiteY1" fmla="*/ 0 h 5925064"/>
              <a:gd name="connsiteX2" fmla="*/ 4972465 w 5516030"/>
              <a:gd name="connsiteY2" fmla="*/ 0 h 5925064"/>
              <a:gd name="connsiteX3" fmla="*/ 5516030 w 5516030"/>
              <a:gd name="connsiteY3" fmla="*/ 543565 h 5925064"/>
              <a:gd name="connsiteX4" fmla="*/ 5516030 w 5516030"/>
              <a:gd name="connsiteY4" fmla="*/ 5381499 h 5925064"/>
              <a:gd name="connsiteX5" fmla="*/ 4972465 w 5516030"/>
              <a:gd name="connsiteY5" fmla="*/ 5925064 h 5925064"/>
              <a:gd name="connsiteX6" fmla="*/ 0 w 5516030"/>
              <a:gd name="connsiteY6" fmla="*/ 5925064 h 592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6030" h="5925064">
                <a:moveTo>
                  <a:pt x="0" y="5925064"/>
                </a:moveTo>
                <a:lnTo>
                  <a:pt x="0" y="0"/>
                </a:lnTo>
                <a:lnTo>
                  <a:pt x="4972465" y="0"/>
                </a:lnTo>
                <a:cubicBezTo>
                  <a:pt x="5272668" y="0"/>
                  <a:pt x="5516030" y="243362"/>
                  <a:pt x="5516030" y="543565"/>
                </a:cubicBezTo>
                <a:lnTo>
                  <a:pt x="5516030" y="5381499"/>
                </a:lnTo>
                <a:cubicBezTo>
                  <a:pt x="5516030" y="5681702"/>
                  <a:pt x="5272668" y="5925064"/>
                  <a:pt x="4972465" y="5925064"/>
                </a:cubicBezTo>
                <a:lnTo>
                  <a:pt x="0" y="5925064"/>
                </a:lnTo>
                <a:close/>
              </a:path>
            </a:pathLst>
          </a:custGeom>
          <a:ln>
            <a:noFill/>
          </a:ln>
        </p:spPr>
        <p:txBody>
          <a:bodyPr rtlCol="0">
            <a:normAutofit/>
          </a:bodyPr>
          <a:lstStyle/>
          <a:p>
            <a:pPr lvl="0"/>
            <a:r>
              <a:rPr lang="nl-NL" noProof="0"/>
              <a:t>Klik op het pictogram als u een afbeelding wilt toevoegen</a:t>
            </a:r>
          </a:p>
        </p:txBody>
      </p:sp>
      <p:sp>
        <p:nvSpPr>
          <p:cNvPr id="6" name="Tijdelijke aanduiding voor datum 4">
            <a:extLst>
              <a:ext uri="{FF2B5EF4-FFF2-40B4-BE49-F238E27FC236}">
                <a16:creationId xmlns:a16="http://schemas.microsoft.com/office/drawing/2014/main" id="{AFA32734-C720-4C4C-AB23-CBBB7F2DDB42}"/>
              </a:ext>
            </a:extLst>
          </p:cNvPr>
          <p:cNvSpPr>
            <a:spLocks noGrp="1"/>
          </p:cNvSpPr>
          <p:nvPr>
            <p:ph type="dt" sz="half" idx="15"/>
          </p:nvPr>
        </p:nvSpPr>
        <p:spPr/>
        <p:txBody>
          <a:bodyPr/>
          <a:lstStyle>
            <a:lvl1pPr>
              <a:defRPr/>
            </a:lvl1pPr>
          </a:lstStyle>
          <a:p>
            <a:fld id="{0136F185-EC41-4F01-A6B6-B791CD7FB6E5}" type="datetimeFigureOut">
              <a:rPr lang="nl-NL" smtClean="0"/>
              <a:t>24-11-2025</a:t>
            </a:fld>
            <a:endParaRPr lang="nl-NL"/>
          </a:p>
        </p:txBody>
      </p:sp>
      <p:sp>
        <p:nvSpPr>
          <p:cNvPr id="7" name="Tijdelijke aanduiding voor voettekst 5">
            <a:extLst>
              <a:ext uri="{FF2B5EF4-FFF2-40B4-BE49-F238E27FC236}">
                <a16:creationId xmlns:a16="http://schemas.microsoft.com/office/drawing/2014/main" id="{4C854397-3401-4BDF-9AC3-4E247E7DF890}"/>
              </a:ext>
            </a:extLst>
          </p:cNvPr>
          <p:cNvSpPr>
            <a:spLocks noGrp="1"/>
          </p:cNvSpPr>
          <p:nvPr>
            <p:ph type="ftr" sz="quarter" idx="16"/>
          </p:nvPr>
        </p:nvSpPr>
        <p:spPr/>
        <p:txBody>
          <a:bodyPr/>
          <a:lstStyle>
            <a:lvl1pPr>
              <a:defRPr/>
            </a:lvl1pPr>
          </a:lstStyle>
          <a:p>
            <a:endParaRPr lang="nl-NL"/>
          </a:p>
        </p:txBody>
      </p:sp>
      <p:sp>
        <p:nvSpPr>
          <p:cNvPr id="8" name="Tijdelijke aanduiding voor dianummer 6">
            <a:extLst>
              <a:ext uri="{FF2B5EF4-FFF2-40B4-BE49-F238E27FC236}">
                <a16:creationId xmlns:a16="http://schemas.microsoft.com/office/drawing/2014/main" id="{567E2BE9-328A-4138-A4BC-F1A26744FEA8}"/>
              </a:ext>
            </a:extLst>
          </p:cNvPr>
          <p:cNvSpPr>
            <a:spLocks noGrp="1"/>
          </p:cNvSpPr>
          <p:nvPr>
            <p:ph type="sldNum" sz="quarter" idx="17"/>
          </p:nvPr>
        </p:nvSpPr>
        <p:spPr/>
        <p:txBody>
          <a:bodyPr/>
          <a:lstStyle>
            <a:lvl1pPr>
              <a:defRPr/>
            </a:lvl1pPr>
          </a:lstStyle>
          <a:p>
            <a:fld id="{C581A37F-95C1-4684-868D-953C9353DD85}" type="slidenum">
              <a:rPr lang="nl-NL" smtClean="0"/>
              <a:t>‹nr.›</a:t>
            </a:fld>
            <a:endParaRPr lang="nl-NL"/>
          </a:p>
        </p:txBody>
      </p:sp>
      <p:sp>
        <p:nvSpPr>
          <p:cNvPr id="10" name="Tijdelijke aanduiding voor tekst 3">
            <a:extLst>
              <a:ext uri="{FF2B5EF4-FFF2-40B4-BE49-F238E27FC236}">
                <a16:creationId xmlns:a16="http://schemas.microsoft.com/office/drawing/2014/main" id="{72722370-7483-4A12-BB6B-1E4FA1164219}"/>
              </a:ext>
            </a:extLst>
          </p:cNvPr>
          <p:cNvSpPr>
            <a:spLocks noGrp="1"/>
          </p:cNvSpPr>
          <p:nvPr>
            <p:ph type="body" sz="quarter" idx="20"/>
          </p:nvPr>
        </p:nvSpPr>
        <p:spPr>
          <a:xfrm>
            <a:off x="1253613" y="1825626"/>
            <a:ext cx="4279025" cy="41179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1177665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Zachtrood tekstvlak met afbeelding">
    <p:spTree>
      <p:nvGrpSpPr>
        <p:cNvPr id="1" name=""/>
        <p:cNvGrpSpPr/>
        <p:nvPr/>
      </p:nvGrpSpPr>
      <p:grpSpPr>
        <a:xfrm>
          <a:off x="0" y="0"/>
          <a:ext cx="0" cy="0"/>
          <a:chOff x="0" y="0"/>
          <a:chExt cx="0" cy="0"/>
        </a:xfrm>
      </p:grpSpPr>
      <p:sp>
        <p:nvSpPr>
          <p:cNvPr id="5" name="Rechthoek: afgeronde bovenhoeken 4">
            <a:extLst>
              <a:ext uri="{FF2B5EF4-FFF2-40B4-BE49-F238E27FC236}">
                <a16:creationId xmlns:a16="http://schemas.microsoft.com/office/drawing/2014/main" id="{F677B6F7-8D40-440C-B68B-5BE915E2479D}"/>
              </a:ext>
            </a:extLst>
          </p:cNvPr>
          <p:cNvSpPr/>
          <p:nvPr/>
        </p:nvSpPr>
        <p:spPr>
          <a:xfrm rot="16200000">
            <a:off x="347662" y="617538"/>
            <a:ext cx="5924550" cy="5419725"/>
          </a:xfrm>
          <a:prstGeom prst="round2SameRect">
            <a:avLst>
              <a:gd name="adj1" fmla="val 12902"/>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3" y="676277"/>
            <a:ext cx="4279025" cy="1014413"/>
          </a:xfrm>
        </p:spPr>
        <p:txBody>
          <a:bodyPr>
            <a:normAutofit/>
          </a:bodyPr>
          <a:lstStyle>
            <a:lvl1pPr>
              <a:defRPr sz="2800"/>
            </a:lvl1pPr>
          </a:lstStyle>
          <a:p>
            <a:r>
              <a:rPr lang="nl-NL"/>
              <a:t>Klik om stijl te bewerken</a:t>
            </a:r>
          </a:p>
        </p:txBody>
      </p:sp>
      <p:sp>
        <p:nvSpPr>
          <p:cNvPr id="11" name="Tijdelijke aanduiding voor afbeelding 33"/>
          <p:cNvSpPr>
            <a:spLocks noGrp="1"/>
          </p:cNvSpPr>
          <p:nvPr>
            <p:ph type="pic" sz="quarter" idx="14"/>
          </p:nvPr>
        </p:nvSpPr>
        <p:spPr>
          <a:xfrm>
            <a:off x="6019801" y="365121"/>
            <a:ext cx="5572433" cy="5925064"/>
          </a:xfrm>
          <a:custGeom>
            <a:avLst/>
            <a:gdLst>
              <a:gd name="connsiteX0" fmla="*/ 0 w 6059595"/>
              <a:gd name="connsiteY0" fmla="*/ 543565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8" fmla="*/ 0 w 6059595"/>
              <a:gd name="connsiteY8" fmla="*/ 543565 h 5925064"/>
              <a:gd name="connsiteX0" fmla="*/ 0 w 6059595"/>
              <a:gd name="connsiteY0" fmla="*/ 5381499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368331 w 5884361"/>
              <a:gd name="connsiteY0" fmla="*/ 5925064 h 5925064"/>
              <a:gd name="connsiteX1" fmla="*/ 368331 w 5884361"/>
              <a:gd name="connsiteY1" fmla="*/ 0 h 5925064"/>
              <a:gd name="connsiteX2" fmla="*/ 5340796 w 5884361"/>
              <a:gd name="connsiteY2" fmla="*/ 0 h 5925064"/>
              <a:gd name="connsiteX3" fmla="*/ 5884361 w 5884361"/>
              <a:gd name="connsiteY3" fmla="*/ 543565 h 5925064"/>
              <a:gd name="connsiteX4" fmla="*/ 5884361 w 5884361"/>
              <a:gd name="connsiteY4" fmla="*/ 5381499 h 5925064"/>
              <a:gd name="connsiteX5" fmla="*/ 5340796 w 5884361"/>
              <a:gd name="connsiteY5" fmla="*/ 5925064 h 5925064"/>
              <a:gd name="connsiteX6" fmla="*/ 368331 w 5884361"/>
              <a:gd name="connsiteY6" fmla="*/ 5925064 h 5925064"/>
              <a:gd name="connsiteX0" fmla="*/ 0 w 5516030"/>
              <a:gd name="connsiteY0" fmla="*/ 5925064 h 5925064"/>
              <a:gd name="connsiteX1" fmla="*/ 0 w 5516030"/>
              <a:gd name="connsiteY1" fmla="*/ 0 h 5925064"/>
              <a:gd name="connsiteX2" fmla="*/ 4972465 w 5516030"/>
              <a:gd name="connsiteY2" fmla="*/ 0 h 5925064"/>
              <a:gd name="connsiteX3" fmla="*/ 5516030 w 5516030"/>
              <a:gd name="connsiteY3" fmla="*/ 543565 h 5925064"/>
              <a:gd name="connsiteX4" fmla="*/ 5516030 w 5516030"/>
              <a:gd name="connsiteY4" fmla="*/ 5381499 h 5925064"/>
              <a:gd name="connsiteX5" fmla="*/ 4972465 w 5516030"/>
              <a:gd name="connsiteY5" fmla="*/ 5925064 h 5925064"/>
              <a:gd name="connsiteX6" fmla="*/ 0 w 5516030"/>
              <a:gd name="connsiteY6" fmla="*/ 5925064 h 592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6030" h="5925064">
                <a:moveTo>
                  <a:pt x="0" y="5925064"/>
                </a:moveTo>
                <a:lnTo>
                  <a:pt x="0" y="0"/>
                </a:lnTo>
                <a:lnTo>
                  <a:pt x="4972465" y="0"/>
                </a:lnTo>
                <a:cubicBezTo>
                  <a:pt x="5272668" y="0"/>
                  <a:pt x="5516030" y="243362"/>
                  <a:pt x="5516030" y="543565"/>
                </a:cubicBezTo>
                <a:lnTo>
                  <a:pt x="5516030" y="5381499"/>
                </a:lnTo>
                <a:cubicBezTo>
                  <a:pt x="5516030" y="5681702"/>
                  <a:pt x="5272668" y="5925064"/>
                  <a:pt x="4972465" y="5925064"/>
                </a:cubicBezTo>
                <a:lnTo>
                  <a:pt x="0" y="5925064"/>
                </a:lnTo>
                <a:close/>
              </a:path>
            </a:pathLst>
          </a:custGeom>
          <a:ln>
            <a:noFill/>
          </a:ln>
        </p:spPr>
        <p:txBody>
          <a:bodyPr rtlCol="0">
            <a:normAutofit/>
          </a:bodyPr>
          <a:lstStyle/>
          <a:p>
            <a:pPr lvl="0"/>
            <a:r>
              <a:rPr lang="nl-NL" noProof="0"/>
              <a:t>Klik op het pictogram als u een afbeelding wilt toevoegen</a:t>
            </a:r>
          </a:p>
        </p:txBody>
      </p:sp>
      <p:sp>
        <p:nvSpPr>
          <p:cNvPr id="6" name="Tijdelijke aanduiding voor datum 4">
            <a:extLst>
              <a:ext uri="{FF2B5EF4-FFF2-40B4-BE49-F238E27FC236}">
                <a16:creationId xmlns:a16="http://schemas.microsoft.com/office/drawing/2014/main" id="{8556F32C-389D-4C45-87A1-2AAEDE6B88BB}"/>
              </a:ext>
            </a:extLst>
          </p:cNvPr>
          <p:cNvSpPr>
            <a:spLocks noGrp="1"/>
          </p:cNvSpPr>
          <p:nvPr>
            <p:ph type="dt" sz="half" idx="15"/>
          </p:nvPr>
        </p:nvSpPr>
        <p:spPr/>
        <p:txBody>
          <a:bodyPr/>
          <a:lstStyle>
            <a:lvl1pPr>
              <a:defRPr/>
            </a:lvl1pPr>
          </a:lstStyle>
          <a:p>
            <a:fld id="{0136F185-EC41-4F01-A6B6-B791CD7FB6E5}" type="datetimeFigureOut">
              <a:rPr lang="nl-NL" smtClean="0"/>
              <a:t>24-11-2025</a:t>
            </a:fld>
            <a:endParaRPr lang="nl-NL"/>
          </a:p>
        </p:txBody>
      </p:sp>
      <p:sp>
        <p:nvSpPr>
          <p:cNvPr id="7" name="Tijdelijke aanduiding voor voettekst 5">
            <a:extLst>
              <a:ext uri="{FF2B5EF4-FFF2-40B4-BE49-F238E27FC236}">
                <a16:creationId xmlns:a16="http://schemas.microsoft.com/office/drawing/2014/main" id="{DA0B70D4-E89D-4440-98C3-6C8E869E31FC}"/>
              </a:ext>
            </a:extLst>
          </p:cNvPr>
          <p:cNvSpPr>
            <a:spLocks noGrp="1"/>
          </p:cNvSpPr>
          <p:nvPr>
            <p:ph type="ftr" sz="quarter" idx="16"/>
          </p:nvPr>
        </p:nvSpPr>
        <p:spPr/>
        <p:txBody>
          <a:bodyPr/>
          <a:lstStyle>
            <a:lvl1pPr>
              <a:defRPr/>
            </a:lvl1pPr>
          </a:lstStyle>
          <a:p>
            <a:endParaRPr lang="nl-NL"/>
          </a:p>
        </p:txBody>
      </p:sp>
      <p:sp>
        <p:nvSpPr>
          <p:cNvPr id="8" name="Tijdelijke aanduiding voor dianummer 6">
            <a:extLst>
              <a:ext uri="{FF2B5EF4-FFF2-40B4-BE49-F238E27FC236}">
                <a16:creationId xmlns:a16="http://schemas.microsoft.com/office/drawing/2014/main" id="{54F1CD8D-7A1C-48AF-B51C-6DA5D68F3343}"/>
              </a:ext>
            </a:extLst>
          </p:cNvPr>
          <p:cNvSpPr>
            <a:spLocks noGrp="1"/>
          </p:cNvSpPr>
          <p:nvPr>
            <p:ph type="sldNum" sz="quarter" idx="17"/>
          </p:nvPr>
        </p:nvSpPr>
        <p:spPr/>
        <p:txBody>
          <a:bodyPr/>
          <a:lstStyle>
            <a:lvl1pPr>
              <a:defRPr/>
            </a:lvl1pPr>
          </a:lstStyle>
          <a:p>
            <a:fld id="{C581A37F-95C1-4684-868D-953C9353DD85}" type="slidenum">
              <a:rPr lang="nl-NL" smtClean="0"/>
              <a:t>‹nr.›</a:t>
            </a:fld>
            <a:endParaRPr lang="nl-NL"/>
          </a:p>
        </p:txBody>
      </p:sp>
      <p:sp>
        <p:nvSpPr>
          <p:cNvPr id="10" name="Tijdelijke aanduiding voor tekst 3">
            <a:extLst>
              <a:ext uri="{FF2B5EF4-FFF2-40B4-BE49-F238E27FC236}">
                <a16:creationId xmlns:a16="http://schemas.microsoft.com/office/drawing/2014/main" id="{77DA0FAF-73A1-4CC4-A033-EAEA4729C250}"/>
              </a:ext>
            </a:extLst>
          </p:cNvPr>
          <p:cNvSpPr>
            <a:spLocks noGrp="1"/>
          </p:cNvSpPr>
          <p:nvPr>
            <p:ph type="body" sz="quarter" idx="20"/>
          </p:nvPr>
        </p:nvSpPr>
        <p:spPr>
          <a:xfrm>
            <a:off x="1253613" y="1825626"/>
            <a:ext cx="4279025" cy="41179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3878718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Rood tekstvlak met afbeelding">
    <p:spTree>
      <p:nvGrpSpPr>
        <p:cNvPr id="1" name=""/>
        <p:cNvGrpSpPr/>
        <p:nvPr/>
      </p:nvGrpSpPr>
      <p:grpSpPr>
        <a:xfrm>
          <a:off x="0" y="0"/>
          <a:ext cx="0" cy="0"/>
          <a:chOff x="0" y="0"/>
          <a:chExt cx="0" cy="0"/>
        </a:xfrm>
      </p:grpSpPr>
      <p:sp>
        <p:nvSpPr>
          <p:cNvPr id="7" name="Rechthoek: afgeronde bovenhoeken 6">
            <a:extLst>
              <a:ext uri="{FF2B5EF4-FFF2-40B4-BE49-F238E27FC236}">
                <a16:creationId xmlns:a16="http://schemas.microsoft.com/office/drawing/2014/main" id="{5CFA05CE-A0A7-4936-AE4C-6D328100BEDB}"/>
              </a:ext>
            </a:extLst>
          </p:cNvPr>
          <p:cNvSpPr/>
          <p:nvPr/>
        </p:nvSpPr>
        <p:spPr>
          <a:xfrm rot="16200000">
            <a:off x="347662" y="617538"/>
            <a:ext cx="5924550" cy="5419725"/>
          </a:xfrm>
          <a:prstGeom prst="round2SameRect">
            <a:avLst>
              <a:gd name="adj1" fmla="val 1325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3" y="681039"/>
            <a:ext cx="4279025" cy="1009651"/>
          </a:xfrm>
        </p:spPr>
        <p:txBody>
          <a:bodyPr>
            <a:normAutofit/>
          </a:bodyPr>
          <a:lstStyle>
            <a:lvl1pPr>
              <a:defRPr sz="2800">
                <a:solidFill>
                  <a:schemeClr val="bg1"/>
                </a:solidFill>
              </a:defRPr>
            </a:lvl1pPr>
          </a:lstStyle>
          <a:p>
            <a:r>
              <a:rPr lang="nl-NL"/>
              <a:t>Klik om stijl te bewerken</a:t>
            </a:r>
          </a:p>
        </p:txBody>
      </p:sp>
      <p:sp>
        <p:nvSpPr>
          <p:cNvPr id="14" name="Tijdelijke aanduiding voor afbeelding 33"/>
          <p:cNvSpPr>
            <a:spLocks noGrp="1"/>
          </p:cNvSpPr>
          <p:nvPr>
            <p:ph type="pic" sz="quarter" idx="14"/>
          </p:nvPr>
        </p:nvSpPr>
        <p:spPr>
          <a:xfrm>
            <a:off x="6019801" y="365121"/>
            <a:ext cx="5572433" cy="5925064"/>
          </a:xfrm>
          <a:custGeom>
            <a:avLst/>
            <a:gdLst>
              <a:gd name="connsiteX0" fmla="*/ 0 w 6059595"/>
              <a:gd name="connsiteY0" fmla="*/ 543565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8" fmla="*/ 0 w 6059595"/>
              <a:gd name="connsiteY8" fmla="*/ 543565 h 5925064"/>
              <a:gd name="connsiteX0" fmla="*/ 0 w 6059595"/>
              <a:gd name="connsiteY0" fmla="*/ 5381499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368331 w 5884361"/>
              <a:gd name="connsiteY0" fmla="*/ 5925064 h 5925064"/>
              <a:gd name="connsiteX1" fmla="*/ 368331 w 5884361"/>
              <a:gd name="connsiteY1" fmla="*/ 0 h 5925064"/>
              <a:gd name="connsiteX2" fmla="*/ 5340796 w 5884361"/>
              <a:gd name="connsiteY2" fmla="*/ 0 h 5925064"/>
              <a:gd name="connsiteX3" fmla="*/ 5884361 w 5884361"/>
              <a:gd name="connsiteY3" fmla="*/ 543565 h 5925064"/>
              <a:gd name="connsiteX4" fmla="*/ 5884361 w 5884361"/>
              <a:gd name="connsiteY4" fmla="*/ 5381499 h 5925064"/>
              <a:gd name="connsiteX5" fmla="*/ 5340796 w 5884361"/>
              <a:gd name="connsiteY5" fmla="*/ 5925064 h 5925064"/>
              <a:gd name="connsiteX6" fmla="*/ 368331 w 5884361"/>
              <a:gd name="connsiteY6" fmla="*/ 5925064 h 5925064"/>
              <a:gd name="connsiteX0" fmla="*/ 0 w 5516030"/>
              <a:gd name="connsiteY0" fmla="*/ 5925064 h 5925064"/>
              <a:gd name="connsiteX1" fmla="*/ 0 w 5516030"/>
              <a:gd name="connsiteY1" fmla="*/ 0 h 5925064"/>
              <a:gd name="connsiteX2" fmla="*/ 4972465 w 5516030"/>
              <a:gd name="connsiteY2" fmla="*/ 0 h 5925064"/>
              <a:gd name="connsiteX3" fmla="*/ 5516030 w 5516030"/>
              <a:gd name="connsiteY3" fmla="*/ 543565 h 5925064"/>
              <a:gd name="connsiteX4" fmla="*/ 5516030 w 5516030"/>
              <a:gd name="connsiteY4" fmla="*/ 5381499 h 5925064"/>
              <a:gd name="connsiteX5" fmla="*/ 4972465 w 5516030"/>
              <a:gd name="connsiteY5" fmla="*/ 5925064 h 5925064"/>
              <a:gd name="connsiteX6" fmla="*/ 0 w 5516030"/>
              <a:gd name="connsiteY6" fmla="*/ 5925064 h 592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6030" h="5925064">
                <a:moveTo>
                  <a:pt x="0" y="5925064"/>
                </a:moveTo>
                <a:lnTo>
                  <a:pt x="0" y="0"/>
                </a:lnTo>
                <a:lnTo>
                  <a:pt x="4972465" y="0"/>
                </a:lnTo>
                <a:cubicBezTo>
                  <a:pt x="5272668" y="0"/>
                  <a:pt x="5516030" y="243362"/>
                  <a:pt x="5516030" y="543565"/>
                </a:cubicBezTo>
                <a:lnTo>
                  <a:pt x="5516030" y="5381499"/>
                </a:lnTo>
                <a:cubicBezTo>
                  <a:pt x="5516030" y="5681702"/>
                  <a:pt x="5272668" y="5925064"/>
                  <a:pt x="4972465" y="5925064"/>
                </a:cubicBezTo>
                <a:lnTo>
                  <a:pt x="0" y="5925064"/>
                </a:lnTo>
                <a:close/>
              </a:path>
            </a:pathLst>
          </a:custGeom>
          <a:ln>
            <a:noFill/>
          </a:ln>
        </p:spPr>
        <p:txBody>
          <a:bodyPr rtlCol="0">
            <a:normAutofit/>
          </a:bodyPr>
          <a:lstStyle/>
          <a:p>
            <a:pPr lvl="0"/>
            <a:r>
              <a:rPr lang="nl-NL" noProof="0"/>
              <a:t>Klik op het pictogram als u een afbeelding wilt toevoegen</a:t>
            </a:r>
          </a:p>
        </p:txBody>
      </p:sp>
      <p:sp>
        <p:nvSpPr>
          <p:cNvPr id="10" name="Tijdelijke aanduiding voor datum 4">
            <a:extLst>
              <a:ext uri="{FF2B5EF4-FFF2-40B4-BE49-F238E27FC236}">
                <a16:creationId xmlns:a16="http://schemas.microsoft.com/office/drawing/2014/main" id="{BF8122E9-DEBD-48F5-9F7E-A46DEDA0FF53}"/>
              </a:ext>
            </a:extLst>
          </p:cNvPr>
          <p:cNvSpPr>
            <a:spLocks noGrp="1"/>
          </p:cNvSpPr>
          <p:nvPr>
            <p:ph type="dt" sz="half" idx="17"/>
          </p:nvPr>
        </p:nvSpPr>
        <p:spPr/>
        <p:txBody>
          <a:bodyPr/>
          <a:lstStyle>
            <a:lvl1pPr>
              <a:defRPr/>
            </a:lvl1pPr>
          </a:lstStyle>
          <a:p>
            <a:fld id="{0136F185-EC41-4F01-A6B6-B791CD7FB6E5}" type="datetimeFigureOut">
              <a:rPr lang="nl-NL" smtClean="0"/>
              <a:t>24-11-2025</a:t>
            </a:fld>
            <a:endParaRPr lang="nl-NL"/>
          </a:p>
        </p:txBody>
      </p:sp>
      <p:sp>
        <p:nvSpPr>
          <p:cNvPr id="12" name="Tijdelijke aanduiding voor voettekst 5">
            <a:extLst>
              <a:ext uri="{FF2B5EF4-FFF2-40B4-BE49-F238E27FC236}">
                <a16:creationId xmlns:a16="http://schemas.microsoft.com/office/drawing/2014/main" id="{918EAE71-69BD-4EEC-A795-935EC642024D}"/>
              </a:ext>
            </a:extLst>
          </p:cNvPr>
          <p:cNvSpPr>
            <a:spLocks noGrp="1"/>
          </p:cNvSpPr>
          <p:nvPr>
            <p:ph type="ftr" sz="quarter" idx="18"/>
          </p:nvPr>
        </p:nvSpPr>
        <p:spPr/>
        <p:txBody>
          <a:bodyPr/>
          <a:lstStyle>
            <a:lvl1pPr>
              <a:defRPr/>
            </a:lvl1pPr>
          </a:lstStyle>
          <a:p>
            <a:endParaRPr lang="nl-NL"/>
          </a:p>
        </p:txBody>
      </p:sp>
      <p:sp>
        <p:nvSpPr>
          <p:cNvPr id="15" name="Tijdelijke aanduiding voor dianummer 6">
            <a:extLst>
              <a:ext uri="{FF2B5EF4-FFF2-40B4-BE49-F238E27FC236}">
                <a16:creationId xmlns:a16="http://schemas.microsoft.com/office/drawing/2014/main" id="{37B1A2C0-E640-421D-AB48-E4C0D51FD3D4}"/>
              </a:ext>
            </a:extLst>
          </p:cNvPr>
          <p:cNvSpPr>
            <a:spLocks noGrp="1"/>
          </p:cNvSpPr>
          <p:nvPr>
            <p:ph type="sldNum" sz="quarter" idx="19"/>
          </p:nvPr>
        </p:nvSpPr>
        <p:spPr/>
        <p:txBody>
          <a:bodyPr/>
          <a:lstStyle>
            <a:lvl1pPr>
              <a:defRPr/>
            </a:lvl1pPr>
          </a:lstStyle>
          <a:p>
            <a:fld id="{C581A37F-95C1-4684-868D-953C9353DD85}" type="slidenum">
              <a:rPr lang="nl-NL" smtClean="0"/>
              <a:t>‹nr.›</a:t>
            </a:fld>
            <a:endParaRPr lang="nl-NL"/>
          </a:p>
        </p:txBody>
      </p:sp>
      <p:sp>
        <p:nvSpPr>
          <p:cNvPr id="11" name="Tijdelijke aanduiding voor tekst 3">
            <a:extLst>
              <a:ext uri="{FF2B5EF4-FFF2-40B4-BE49-F238E27FC236}">
                <a16:creationId xmlns:a16="http://schemas.microsoft.com/office/drawing/2014/main" id="{0438D332-9C08-4224-A7CD-C7ED6384DD57}"/>
              </a:ext>
            </a:extLst>
          </p:cNvPr>
          <p:cNvSpPr>
            <a:spLocks noGrp="1"/>
          </p:cNvSpPr>
          <p:nvPr>
            <p:ph type="body" sz="quarter" idx="20"/>
          </p:nvPr>
        </p:nvSpPr>
        <p:spPr>
          <a:xfrm>
            <a:off x="1253613" y="1825626"/>
            <a:ext cx="4279025" cy="41179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9953130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el en twee kolommen">
    <p:spTree>
      <p:nvGrpSpPr>
        <p:cNvPr id="1" name=""/>
        <p:cNvGrpSpPr/>
        <p:nvPr/>
      </p:nvGrpSpPr>
      <p:grpSpPr>
        <a:xfrm>
          <a:off x="0" y="0"/>
          <a:ext cx="0" cy="0"/>
          <a:chOff x="0" y="0"/>
          <a:chExt cx="0" cy="0"/>
        </a:xfrm>
      </p:grpSpPr>
      <p:sp>
        <p:nvSpPr>
          <p:cNvPr id="2" name="Titel 1"/>
          <p:cNvSpPr>
            <a:spLocks noGrp="1"/>
          </p:cNvSpPr>
          <p:nvPr>
            <p:ph type="title"/>
          </p:nvPr>
        </p:nvSpPr>
        <p:spPr>
          <a:xfrm>
            <a:off x="1253613" y="365127"/>
            <a:ext cx="10100187" cy="1325563"/>
          </a:xfrm>
        </p:spPr>
        <p:txBody>
          <a:bodyPr>
            <a:normAutofit/>
          </a:bodyPr>
          <a:lstStyle>
            <a:lvl1pPr>
              <a:defRPr sz="2800"/>
            </a:lvl1pPr>
          </a:lstStyle>
          <a:p>
            <a:r>
              <a:rPr lang="nl-NL"/>
              <a:t>Klik om stijl te bewerken</a:t>
            </a:r>
          </a:p>
        </p:txBody>
      </p:sp>
      <p:sp>
        <p:nvSpPr>
          <p:cNvPr id="10" name="Tijdelijke aanduiding voor inhoud 2"/>
          <p:cNvSpPr>
            <a:spLocks noGrp="1"/>
          </p:cNvSpPr>
          <p:nvPr>
            <p:ph sz="half" idx="13"/>
          </p:nvPr>
        </p:nvSpPr>
        <p:spPr>
          <a:xfrm>
            <a:off x="6400802" y="1825625"/>
            <a:ext cx="4952999" cy="35750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inhoud 2"/>
          <p:cNvSpPr>
            <a:spLocks noGrp="1"/>
          </p:cNvSpPr>
          <p:nvPr>
            <p:ph sz="half" idx="14"/>
          </p:nvPr>
        </p:nvSpPr>
        <p:spPr>
          <a:xfrm>
            <a:off x="1238251" y="1825625"/>
            <a:ext cx="4952999" cy="35750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40769CB-607E-4720-9DD1-AA892A799205}"/>
              </a:ext>
            </a:extLst>
          </p:cNvPr>
          <p:cNvSpPr>
            <a:spLocks noGrp="1"/>
          </p:cNvSpPr>
          <p:nvPr>
            <p:ph type="dt" sz="half" idx="15"/>
          </p:nvPr>
        </p:nvSpPr>
        <p:spPr/>
        <p:txBody>
          <a:bodyPr/>
          <a:lstStyle>
            <a:lvl1pPr>
              <a:defRPr/>
            </a:lvl1pPr>
          </a:lstStyle>
          <a:p>
            <a:fld id="{0136F185-EC41-4F01-A6B6-B791CD7FB6E5}" type="datetimeFigureOut">
              <a:rPr lang="nl-NL" smtClean="0"/>
              <a:t>24-11-2025</a:t>
            </a:fld>
            <a:endParaRPr lang="nl-NL"/>
          </a:p>
        </p:txBody>
      </p:sp>
      <p:sp>
        <p:nvSpPr>
          <p:cNvPr id="6" name="Tijdelijke aanduiding voor voettekst 5">
            <a:extLst>
              <a:ext uri="{FF2B5EF4-FFF2-40B4-BE49-F238E27FC236}">
                <a16:creationId xmlns:a16="http://schemas.microsoft.com/office/drawing/2014/main" id="{2FFA9B49-2137-46E9-AE89-B7F292674F40}"/>
              </a:ext>
            </a:extLst>
          </p:cNvPr>
          <p:cNvSpPr>
            <a:spLocks noGrp="1"/>
          </p:cNvSpPr>
          <p:nvPr>
            <p:ph type="ftr" sz="quarter" idx="16"/>
          </p:nvPr>
        </p:nvSpPr>
        <p:spPr/>
        <p:txBody>
          <a:bodyPr/>
          <a:lstStyle>
            <a:lvl1pPr>
              <a:defRPr/>
            </a:lvl1pPr>
          </a:lstStyle>
          <a:p>
            <a:endParaRPr lang="nl-NL"/>
          </a:p>
        </p:txBody>
      </p:sp>
      <p:sp>
        <p:nvSpPr>
          <p:cNvPr id="7" name="Tijdelijke aanduiding voor dianummer 6">
            <a:extLst>
              <a:ext uri="{FF2B5EF4-FFF2-40B4-BE49-F238E27FC236}">
                <a16:creationId xmlns:a16="http://schemas.microsoft.com/office/drawing/2014/main" id="{957ABABE-B0B2-4C2E-8376-4E3E0B1DEA9B}"/>
              </a:ext>
            </a:extLst>
          </p:cNvPr>
          <p:cNvSpPr>
            <a:spLocks noGrp="1"/>
          </p:cNvSpPr>
          <p:nvPr>
            <p:ph type="sldNum" sz="quarter" idx="17"/>
          </p:nvPr>
        </p:nvSpPr>
        <p:spPr/>
        <p:txBody>
          <a:bodyPr/>
          <a:lstStyle>
            <a:lvl1pPr>
              <a:defRPr/>
            </a:lvl1pPr>
          </a:lstStyle>
          <a:p>
            <a:fld id="{C581A37F-95C1-4684-868D-953C9353DD85}" type="slidenum">
              <a:rPr lang="nl-NL" smtClean="0"/>
              <a:t>‹nr.›</a:t>
            </a:fld>
            <a:endParaRPr lang="nl-NL"/>
          </a:p>
        </p:txBody>
      </p:sp>
    </p:spTree>
    <p:extLst>
      <p:ext uri="{BB962C8B-B14F-4D97-AF65-F5344CB8AC3E}">
        <p14:creationId xmlns:p14="http://schemas.microsoft.com/office/powerpoint/2010/main" val="41767614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Titels en twee kolommen">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7"/>
            <a:ext cx="10515600" cy="1325563"/>
          </a:xfrm>
        </p:spPr>
        <p:txBody>
          <a:bodyPr/>
          <a:lstStyle/>
          <a:p>
            <a:r>
              <a:rPr lang="nl-NL"/>
              <a:t>Klik om stijl te bewerken</a:t>
            </a:r>
          </a:p>
        </p:txBody>
      </p:sp>
      <p:sp>
        <p:nvSpPr>
          <p:cNvPr id="3" name="Tijdelijke aanduiding voor tekst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839789"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172201"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a:extLst>
              <a:ext uri="{FF2B5EF4-FFF2-40B4-BE49-F238E27FC236}">
                <a16:creationId xmlns:a16="http://schemas.microsoft.com/office/drawing/2014/main" id="{84802B67-F5EA-4178-8DF3-570AB27EB342}"/>
              </a:ext>
            </a:extLst>
          </p:cNvPr>
          <p:cNvSpPr>
            <a:spLocks noGrp="1"/>
          </p:cNvSpPr>
          <p:nvPr>
            <p:ph type="dt" sz="half" idx="10"/>
          </p:nvPr>
        </p:nvSpPr>
        <p:spPr/>
        <p:txBody>
          <a:bodyPr/>
          <a:lstStyle>
            <a:lvl1pPr>
              <a:defRPr/>
            </a:lvl1pPr>
          </a:lstStyle>
          <a:p>
            <a:fld id="{0136F185-EC41-4F01-A6B6-B791CD7FB6E5}" type="datetimeFigureOut">
              <a:rPr lang="nl-NL" smtClean="0"/>
              <a:t>24-11-2025</a:t>
            </a:fld>
            <a:endParaRPr lang="nl-NL"/>
          </a:p>
        </p:txBody>
      </p:sp>
      <p:sp>
        <p:nvSpPr>
          <p:cNvPr id="8" name="Tijdelijke aanduiding voor voettekst 4">
            <a:extLst>
              <a:ext uri="{FF2B5EF4-FFF2-40B4-BE49-F238E27FC236}">
                <a16:creationId xmlns:a16="http://schemas.microsoft.com/office/drawing/2014/main" id="{702297AA-0D15-43E7-B294-34227C3DC751}"/>
              </a:ext>
            </a:extLst>
          </p:cNvPr>
          <p:cNvSpPr>
            <a:spLocks noGrp="1"/>
          </p:cNvSpPr>
          <p:nvPr>
            <p:ph type="ftr" sz="quarter" idx="11"/>
          </p:nvPr>
        </p:nvSpPr>
        <p:spPr/>
        <p:txBody>
          <a:bodyPr/>
          <a:lstStyle>
            <a:lvl1pPr>
              <a:defRPr/>
            </a:lvl1pPr>
          </a:lstStyle>
          <a:p>
            <a:endParaRPr lang="nl-NL"/>
          </a:p>
        </p:txBody>
      </p:sp>
      <p:sp>
        <p:nvSpPr>
          <p:cNvPr id="9" name="Tijdelijke aanduiding voor dianummer 5">
            <a:extLst>
              <a:ext uri="{FF2B5EF4-FFF2-40B4-BE49-F238E27FC236}">
                <a16:creationId xmlns:a16="http://schemas.microsoft.com/office/drawing/2014/main" id="{B4E07080-420E-4FE4-8F1C-7D58A41E90D0}"/>
              </a:ext>
            </a:extLst>
          </p:cNvPr>
          <p:cNvSpPr>
            <a:spLocks noGrp="1"/>
          </p:cNvSpPr>
          <p:nvPr>
            <p:ph type="sldNum" sz="quarter" idx="12"/>
          </p:nvPr>
        </p:nvSpPr>
        <p:spPr/>
        <p:txBody>
          <a:bodyPr/>
          <a:lstStyle>
            <a:lvl1pPr>
              <a:defRPr/>
            </a:lvl1pPr>
          </a:lstStyle>
          <a:p>
            <a:fld id="{C581A37F-95C1-4684-868D-953C9353DD85}" type="slidenum">
              <a:rPr lang="nl-NL" smtClean="0"/>
              <a:t>‹nr.›</a:t>
            </a:fld>
            <a:endParaRPr lang="nl-NL"/>
          </a:p>
        </p:txBody>
      </p:sp>
    </p:spTree>
    <p:extLst>
      <p:ext uri="{BB962C8B-B14F-4D97-AF65-F5344CB8AC3E}">
        <p14:creationId xmlns:p14="http://schemas.microsoft.com/office/powerpoint/2010/main" val="38895819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Titel tekst en objec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l-NL"/>
              <a:t>Klikken om de tekststijl van het model te bewerken</a:t>
            </a:r>
          </a:p>
        </p:txBody>
      </p:sp>
      <p:sp>
        <p:nvSpPr>
          <p:cNvPr id="5" name="Tijdelijke aanduiding voor datum 3">
            <a:extLst>
              <a:ext uri="{FF2B5EF4-FFF2-40B4-BE49-F238E27FC236}">
                <a16:creationId xmlns:a16="http://schemas.microsoft.com/office/drawing/2014/main" id="{905A176B-5B5E-4BE5-8425-A5EAED8533A3}"/>
              </a:ext>
            </a:extLst>
          </p:cNvPr>
          <p:cNvSpPr>
            <a:spLocks noGrp="1"/>
          </p:cNvSpPr>
          <p:nvPr>
            <p:ph type="dt" sz="half" idx="10"/>
          </p:nvPr>
        </p:nvSpPr>
        <p:spPr/>
        <p:txBody>
          <a:bodyPr/>
          <a:lstStyle>
            <a:lvl1pPr>
              <a:defRPr/>
            </a:lvl1pPr>
          </a:lstStyle>
          <a:p>
            <a:fld id="{0136F185-EC41-4F01-A6B6-B791CD7FB6E5}" type="datetimeFigureOut">
              <a:rPr lang="nl-NL" smtClean="0"/>
              <a:t>24-11-2025</a:t>
            </a:fld>
            <a:endParaRPr lang="nl-NL"/>
          </a:p>
        </p:txBody>
      </p:sp>
      <p:sp>
        <p:nvSpPr>
          <p:cNvPr id="6" name="Tijdelijke aanduiding voor voettekst 4">
            <a:extLst>
              <a:ext uri="{FF2B5EF4-FFF2-40B4-BE49-F238E27FC236}">
                <a16:creationId xmlns:a16="http://schemas.microsoft.com/office/drawing/2014/main" id="{A81C7FA0-7487-451B-8BF0-A5D3C0D9C3B8}"/>
              </a:ext>
            </a:extLst>
          </p:cNvPr>
          <p:cNvSpPr>
            <a:spLocks noGrp="1"/>
          </p:cNvSpPr>
          <p:nvPr>
            <p:ph type="ftr" sz="quarter" idx="11"/>
          </p:nvPr>
        </p:nvSpPr>
        <p:spPr/>
        <p:txBody>
          <a:bodyPr/>
          <a:lstStyle>
            <a:lvl1pPr>
              <a:defRPr/>
            </a:lvl1pPr>
          </a:lstStyle>
          <a:p>
            <a:endParaRPr lang="nl-NL"/>
          </a:p>
        </p:txBody>
      </p:sp>
      <p:sp>
        <p:nvSpPr>
          <p:cNvPr id="7" name="Tijdelijke aanduiding voor dianummer 5">
            <a:extLst>
              <a:ext uri="{FF2B5EF4-FFF2-40B4-BE49-F238E27FC236}">
                <a16:creationId xmlns:a16="http://schemas.microsoft.com/office/drawing/2014/main" id="{D87C69EA-84D7-426F-B753-C501001D0675}"/>
              </a:ext>
            </a:extLst>
          </p:cNvPr>
          <p:cNvSpPr>
            <a:spLocks noGrp="1"/>
          </p:cNvSpPr>
          <p:nvPr>
            <p:ph type="sldNum" sz="quarter" idx="12"/>
          </p:nvPr>
        </p:nvSpPr>
        <p:spPr/>
        <p:txBody>
          <a:bodyPr/>
          <a:lstStyle>
            <a:lvl1pPr>
              <a:defRPr/>
            </a:lvl1pPr>
          </a:lstStyle>
          <a:p>
            <a:fld id="{C581A37F-95C1-4684-868D-953C9353DD85}" type="slidenum">
              <a:rPr lang="nl-NL" smtClean="0"/>
              <a:t>‹nr.›</a:t>
            </a:fld>
            <a:endParaRPr lang="nl-NL"/>
          </a:p>
        </p:txBody>
      </p:sp>
    </p:spTree>
    <p:extLst>
      <p:ext uri="{BB962C8B-B14F-4D97-AF65-F5344CB8AC3E}">
        <p14:creationId xmlns:p14="http://schemas.microsoft.com/office/powerpoint/2010/main" val="7250761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9"/>
            <a:ext cx="10515600" cy="2852738"/>
          </a:xfrm>
        </p:spPr>
        <p:txBody>
          <a:bodyPr anchor="b">
            <a:normAutofit/>
          </a:bodyPr>
          <a:lstStyle>
            <a:lvl1pPr>
              <a:defRPr sz="4000"/>
            </a:lvl1pPr>
          </a:lstStyle>
          <a:p>
            <a:r>
              <a:rPr lang="nl-NL"/>
              <a:t>Klik om de stijl te bewerken</a:t>
            </a:r>
          </a:p>
        </p:txBody>
      </p:sp>
      <p:sp>
        <p:nvSpPr>
          <p:cNvPr id="3" name="Tijdelijke aanduiding voor tekst 2"/>
          <p:cNvSpPr>
            <a:spLocks noGrp="1"/>
          </p:cNvSpPr>
          <p:nvPr>
            <p:ph type="body" idx="1"/>
          </p:nvPr>
        </p:nvSpPr>
        <p:spPr>
          <a:xfrm>
            <a:off x="831850" y="4589464"/>
            <a:ext cx="10515600" cy="15001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4ABAA64E-2532-47AF-BA86-2E419AE32BBC}" type="datetime1">
              <a:rPr lang="nl-NL" smtClean="0"/>
              <a:t>24-11-2025</a:t>
            </a:fld>
            <a:endParaRPr lang="nl-NL"/>
          </a:p>
        </p:txBody>
      </p:sp>
      <p:sp>
        <p:nvSpPr>
          <p:cNvPr id="5" name="Tijdelijke aanduiding voor voettekst 4"/>
          <p:cNvSpPr>
            <a:spLocks noGrp="1"/>
          </p:cNvSpPr>
          <p:nvPr>
            <p:ph type="ftr" sz="quarter" idx="11"/>
          </p:nvPr>
        </p:nvSpPr>
        <p:spPr/>
        <p:txBody>
          <a:bodyPr/>
          <a:lstStyle/>
          <a:p>
            <a:r>
              <a:rPr lang="nl-NL"/>
              <a:t>113Online • Workshop suicide &amp; motiverende gespreksvoering</a:t>
            </a:r>
          </a:p>
        </p:txBody>
      </p:sp>
      <p:sp>
        <p:nvSpPr>
          <p:cNvPr id="6" name="Tijdelijke aanduiding voor dianummer 5"/>
          <p:cNvSpPr>
            <a:spLocks noGrp="1"/>
          </p:cNvSpPr>
          <p:nvPr>
            <p:ph type="sldNum" sz="quarter" idx="12"/>
          </p:nvPr>
        </p:nvSpPr>
        <p:spPr/>
        <p:txBody>
          <a:bodyPr/>
          <a:lstStyle/>
          <a:p>
            <a:fld id="{CFA53699-71EB-4B2E-8D1E-E582FC55BA5D}" type="slidenum">
              <a:rPr lang="nl-NL" smtClean="0"/>
              <a:t>‹nr.›</a:t>
            </a:fld>
            <a:endParaRPr lang="nl-NL"/>
          </a:p>
        </p:txBody>
      </p:sp>
    </p:spTree>
    <p:extLst>
      <p:ext uri="{BB962C8B-B14F-4D97-AF65-F5344CB8AC3E}">
        <p14:creationId xmlns:p14="http://schemas.microsoft.com/office/powerpoint/2010/main" val="4160525183"/>
      </p:ext>
    </p:extLst>
  </p:cSld>
  <p:clrMapOvr>
    <a:masterClrMapping/>
  </p:clrMapOvr>
  <p:transition spd="slow">
    <p:push/>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verzicht">
    <p:spTree>
      <p:nvGrpSpPr>
        <p:cNvPr id="1" name=""/>
        <p:cNvGrpSpPr/>
        <p:nvPr/>
      </p:nvGrpSpPr>
      <p:grpSpPr>
        <a:xfrm>
          <a:off x="0" y="0"/>
          <a:ext cx="0" cy="0"/>
          <a:chOff x="0" y="0"/>
          <a:chExt cx="0" cy="0"/>
        </a:xfrm>
      </p:grpSpPr>
      <p:pic>
        <p:nvPicPr>
          <p:cNvPr id="29" name="Afbeelding 28">
            <a:extLst>
              <a:ext uri="{FF2B5EF4-FFF2-40B4-BE49-F238E27FC236}">
                <a16:creationId xmlns:a16="http://schemas.microsoft.com/office/drawing/2014/main" id="{8019EDD3-0599-4E4B-A9D5-28A51A7F86A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Tijdelijke aanduiding voor tekst 13">
            <a:extLst>
              <a:ext uri="{FF2B5EF4-FFF2-40B4-BE49-F238E27FC236}">
                <a16:creationId xmlns:a16="http://schemas.microsoft.com/office/drawing/2014/main" id="{53B67936-880A-7547-A1D5-152EE7087FD4}"/>
              </a:ext>
            </a:extLst>
          </p:cNvPr>
          <p:cNvSpPr>
            <a:spLocks noGrp="1"/>
          </p:cNvSpPr>
          <p:nvPr>
            <p:ph type="body" sz="quarter" idx="11" hasCustomPrompt="1"/>
          </p:nvPr>
        </p:nvSpPr>
        <p:spPr>
          <a:xfrm>
            <a:off x="775360" y="4078444"/>
            <a:ext cx="2395599" cy="464723"/>
          </a:xfrm>
        </p:spPr>
        <p:txBody>
          <a:bodyPr>
            <a:noAutofit/>
          </a:bodyPr>
          <a:lstStyle>
            <a:lvl1pPr marL="0" indent="0" algn="ctr">
              <a:buNone/>
              <a:defRPr sz="2000" b="1">
                <a:latin typeface="Montserrat" pitchFamily="2" charset="77"/>
                <a:ea typeface="Helvetica Neue" panose="02000503000000020004" pitchFamily="2" charset="0"/>
                <a:cs typeface="Helvetica Neue" panose="02000503000000020004" pitchFamily="2" charset="0"/>
              </a:defRPr>
            </a:lvl1pPr>
          </a:lstStyle>
          <a:p>
            <a:pPr lvl="0"/>
            <a:r>
              <a:rPr lang="nl-NL"/>
              <a:t>TITEL</a:t>
            </a:r>
          </a:p>
        </p:txBody>
      </p:sp>
      <p:sp>
        <p:nvSpPr>
          <p:cNvPr id="15" name="Tijdelijke aanduiding voor tekst 13">
            <a:extLst>
              <a:ext uri="{FF2B5EF4-FFF2-40B4-BE49-F238E27FC236}">
                <a16:creationId xmlns:a16="http://schemas.microsoft.com/office/drawing/2014/main" id="{722D7288-B2F7-3B4D-BBF8-6C952A347928}"/>
              </a:ext>
            </a:extLst>
          </p:cNvPr>
          <p:cNvSpPr>
            <a:spLocks noGrp="1"/>
          </p:cNvSpPr>
          <p:nvPr>
            <p:ph type="body" sz="quarter" idx="12" hasCustomPrompt="1"/>
          </p:nvPr>
        </p:nvSpPr>
        <p:spPr>
          <a:xfrm>
            <a:off x="3498334" y="4078443"/>
            <a:ext cx="2395599" cy="464723"/>
          </a:xfrm>
        </p:spPr>
        <p:txBody>
          <a:bodyPr>
            <a:noAutofit/>
          </a:bodyPr>
          <a:lstStyle>
            <a:lvl1pPr marL="0" indent="0" algn="ctr">
              <a:buNone/>
              <a:defRPr sz="2000" b="1">
                <a:latin typeface="Montserrat" pitchFamily="2" charset="77"/>
                <a:ea typeface="Helvetica Neue" panose="02000503000000020004" pitchFamily="2" charset="0"/>
                <a:cs typeface="Helvetica Neue" panose="02000503000000020004" pitchFamily="2" charset="0"/>
              </a:defRPr>
            </a:lvl1pPr>
          </a:lstStyle>
          <a:p>
            <a:pPr lvl="0"/>
            <a:r>
              <a:rPr lang="nl-NL"/>
              <a:t>TITEL</a:t>
            </a:r>
          </a:p>
        </p:txBody>
      </p:sp>
      <p:sp>
        <p:nvSpPr>
          <p:cNvPr id="17" name="Tijdelijke aanduiding voor tekst 13">
            <a:extLst>
              <a:ext uri="{FF2B5EF4-FFF2-40B4-BE49-F238E27FC236}">
                <a16:creationId xmlns:a16="http://schemas.microsoft.com/office/drawing/2014/main" id="{35AAE2A3-A702-1B41-AB2D-8275222A49A1}"/>
              </a:ext>
            </a:extLst>
          </p:cNvPr>
          <p:cNvSpPr>
            <a:spLocks noGrp="1"/>
          </p:cNvSpPr>
          <p:nvPr>
            <p:ph type="body" sz="quarter" idx="14" hasCustomPrompt="1"/>
          </p:nvPr>
        </p:nvSpPr>
        <p:spPr>
          <a:xfrm>
            <a:off x="6221308" y="4078443"/>
            <a:ext cx="2395599" cy="464723"/>
          </a:xfrm>
        </p:spPr>
        <p:txBody>
          <a:bodyPr>
            <a:noAutofit/>
          </a:bodyPr>
          <a:lstStyle>
            <a:lvl1pPr marL="0" indent="0" algn="ctr">
              <a:buNone/>
              <a:defRPr sz="2000" b="1">
                <a:latin typeface="Montserrat" pitchFamily="2" charset="77"/>
                <a:ea typeface="Helvetica Neue" panose="02000503000000020004" pitchFamily="2" charset="0"/>
                <a:cs typeface="Helvetica Neue" panose="02000503000000020004" pitchFamily="2" charset="0"/>
              </a:defRPr>
            </a:lvl1pPr>
          </a:lstStyle>
          <a:p>
            <a:pPr lvl="0"/>
            <a:r>
              <a:rPr lang="nl-NL"/>
              <a:t>TITEL</a:t>
            </a:r>
          </a:p>
        </p:txBody>
      </p:sp>
      <p:sp>
        <p:nvSpPr>
          <p:cNvPr id="18" name="Tijdelijke aanduiding voor tekst 13">
            <a:extLst>
              <a:ext uri="{FF2B5EF4-FFF2-40B4-BE49-F238E27FC236}">
                <a16:creationId xmlns:a16="http://schemas.microsoft.com/office/drawing/2014/main" id="{99771504-2D64-F240-ABCA-3377327CFED8}"/>
              </a:ext>
            </a:extLst>
          </p:cNvPr>
          <p:cNvSpPr>
            <a:spLocks noGrp="1"/>
          </p:cNvSpPr>
          <p:nvPr>
            <p:ph type="body" sz="quarter" idx="15" hasCustomPrompt="1"/>
          </p:nvPr>
        </p:nvSpPr>
        <p:spPr>
          <a:xfrm>
            <a:off x="8944283" y="4078443"/>
            <a:ext cx="2395599" cy="464723"/>
          </a:xfrm>
        </p:spPr>
        <p:txBody>
          <a:bodyPr>
            <a:noAutofit/>
          </a:bodyPr>
          <a:lstStyle>
            <a:lvl1pPr marL="0" indent="0" algn="ctr">
              <a:buNone/>
              <a:defRPr sz="2000" b="1">
                <a:latin typeface="Montserrat" pitchFamily="2" charset="77"/>
                <a:ea typeface="Helvetica Neue" panose="02000503000000020004" pitchFamily="2" charset="0"/>
                <a:cs typeface="Helvetica Neue" panose="02000503000000020004" pitchFamily="2" charset="0"/>
              </a:defRPr>
            </a:lvl1pPr>
          </a:lstStyle>
          <a:p>
            <a:pPr lvl="0"/>
            <a:r>
              <a:rPr lang="nl-NL"/>
              <a:t>TITEL</a:t>
            </a:r>
          </a:p>
        </p:txBody>
      </p:sp>
      <p:sp>
        <p:nvSpPr>
          <p:cNvPr id="20" name="Tijdelijke aanduiding voor tekst 13">
            <a:extLst>
              <a:ext uri="{FF2B5EF4-FFF2-40B4-BE49-F238E27FC236}">
                <a16:creationId xmlns:a16="http://schemas.microsoft.com/office/drawing/2014/main" id="{77FF59E5-E921-1B48-A1E1-2868F4DE4D20}"/>
              </a:ext>
            </a:extLst>
          </p:cNvPr>
          <p:cNvSpPr>
            <a:spLocks noGrp="1"/>
          </p:cNvSpPr>
          <p:nvPr>
            <p:ph type="body" sz="quarter" idx="16" hasCustomPrompt="1"/>
          </p:nvPr>
        </p:nvSpPr>
        <p:spPr>
          <a:xfrm>
            <a:off x="775359" y="4567942"/>
            <a:ext cx="2395599" cy="886262"/>
          </a:xfrm>
        </p:spPr>
        <p:txBody>
          <a:bodyPr>
            <a:noAutofit/>
          </a:bodyPr>
          <a:lstStyle>
            <a:lvl1pPr marL="0" indent="0" algn="ctr">
              <a:buNone/>
              <a:defRPr sz="1600" b="0">
                <a:latin typeface="Montserrat" pitchFamily="2" charset="77"/>
                <a:ea typeface="Helvetica Neue" panose="02000503000000020004" pitchFamily="2" charset="0"/>
                <a:cs typeface="Helvetica Neue" panose="02000503000000020004" pitchFamily="2" charset="0"/>
              </a:defRPr>
            </a:lvl1pPr>
          </a:lstStyle>
          <a:p>
            <a:pPr lvl="0"/>
            <a:r>
              <a:rPr lang="nl-NL" err="1"/>
              <a:t>Tekstvak</a:t>
            </a:r>
            <a:endParaRPr lang="nl-NL"/>
          </a:p>
        </p:txBody>
      </p:sp>
      <p:sp>
        <p:nvSpPr>
          <p:cNvPr id="21" name="Tijdelijke aanduiding voor tekst 13">
            <a:extLst>
              <a:ext uri="{FF2B5EF4-FFF2-40B4-BE49-F238E27FC236}">
                <a16:creationId xmlns:a16="http://schemas.microsoft.com/office/drawing/2014/main" id="{F3D169B0-DCCC-854D-BECE-E6329CC78684}"/>
              </a:ext>
            </a:extLst>
          </p:cNvPr>
          <p:cNvSpPr>
            <a:spLocks noGrp="1"/>
          </p:cNvSpPr>
          <p:nvPr>
            <p:ph type="body" sz="quarter" idx="17" hasCustomPrompt="1"/>
          </p:nvPr>
        </p:nvSpPr>
        <p:spPr>
          <a:xfrm>
            <a:off x="3498334" y="4559704"/>
            <a:ext cx="2395599" cy="886262"/>
          </a:xfrm>
        </p:spPr>
        <p:txBody>
          <a:bodyPr>
            <a:noAutofit/>
          </a:bodyPr>
          <a:lstStyle>
            <a:lvl1pPr marL="0" indent="0" algn="ctr">
              <a:buNone/>
              <a:defRPr sz="1600" b="0">
                <a:latin typeface="Montserrat" pitchFamily="2" charset="77"/>
                <a:ea typeface="Helvetica Neue" panose="02000503000000020004" pitchFamily="2" charset="0"/>
                <a:cs typeface="Helvetica Neue" panose="02000503000000020004" pitchFamily="2" charset="0"/>
              </a:defRPr>
            </a:lvl1pPr>
          </a:lstStyle>
          <a:p>
            <a:pPr lvl="0"/>
            <a:r>
              <a:rPr lang="nl-NL" err="1"/>
              <a:t>Tekstvak</a:t>
            </a:r>
            <a:endParaRPr lang="nl-NL"/>
          </a:p>
        </p:txBody>
      </p:sp>
      <p:sp>
        <p:nvSpPr>
          <p:cNvPr id="22" name="Tijdelijke aanduiding voor tekst 13">
            <a:extLst>
              <a:ext uri="{FF2B5EF4-FFF2-40B4-BE49-F238E27FC236}">
                <a16:creationId xmlns:a16="http://schemas.microsoft.com/office/drawing/2014/main" id="{19274855-1628-BE47-8D74-A6179275F902}"/>
              </a:ext>
            </a:extLst>
          </p:cNvPr>
          <p:cNvSpPr>
            <a:spLocks noGrp="1"/>
          </p:cNvSpPr>
          <p:nvPr>
            <p:ph type="body" sz="quarter" idx="18" hasCustomPrompt="1"/>
          </p:nvPr>
        </p:nvSpPr>
        <p:spPr>
          <a:xfrm>
            <a:off x="6221308" y="4567942"/>
            <a:ext cx="2395599" cy="886262"/>
          </a:xfrm>
        </p:spPr>
        <p:txBody>
          <a:bodyPr>
            <a:noAutofit/>
          </a:bodyPr>
          <a:lstStyle>
            <a:lvl1pPr marL="0" indent="0" algn="ctr">
              <a:buNone/>
              <a:defRPr sz="1600" b="0">
                <a:latin typeface="Montserrat" pitchFamily="2" charset="77"/>
                <a:ea typeface="Helvetica Neue" panose="02000503000000020004" pitchFamily="2" charset="0"/>
                <a:cs typeface="Helvetica Neue" panose="02000503000000020004" pitchFamily="2" charset="0"/>
              </a:defRPr>
            </a:lvl1pPr>
          </a:lstStyle>
          <a:p>
            <a:pPr lvl="0"/>
            <a:r>
              <a:rPr lang="nl-NL" err="1"/>
              <a:t>Tekstvak</a:t>
            </a:r>
            <a:endParaRPr lang="nl-NL"/>
          </a:p>
        </p:txBody>
      </p:sp>
      <p:sp>
        <p:nvSpPr>
          <p:cNvPr id="23" name="Tijdelijke aanduiding voor tekst 13">
            <a:extLst>
              <a:ext uri="{FF2B5EF4-FFF2-40B4-BE49-F238E27FC236}">
                <a16:creationId xmlns:a16="http://schemas.microsoft.com/office/drawing/2014/main" id="{89B851E5-EFEB-FD48-BA33-1FED8EED6558}"/>
              </a:ext>
            </a:extLst>
          </p:cNvPr>
          <p:cNvSpPr>
            <a:spLocks noGrp="1"/>
          </p:cNvSpPr>
          <p:nvPr>
            <p:ph type="body" sz="quarter" idx="19" hasCustomPrompt="1"/>
          </p:nvPr>
        </p:nvSpPr>
        <p:spPr>
          <a:xfrm>
            <a:off x="8944282" y="4567942"/>
            <a:ext cx="2395599" cy="886262"/>
          </a:xfrm>
        </p:spPr>
        <p:txBody>
          <a:bodyPr>
            <a:noAutofit/>
          </a:bodyPr>
          <a:lstStyle>
            <a:lvl1pPr marL="0" indent="0" algn="ctr">
              <a:buNone/>
              <a:defRPr sz="1600" b="0">
                <a:latin typeface="Montserrat" pitchFamily="2" charset="77"/>
                <a:ea typeface="Helvetica Neue" panose="02000503000000020004" pitchFamily="2" charset="0"/>
                <a:cs typeface="Helvetica Neue" panose="02000503000000020004" pitchFamily="2" charset="0"/>
              </a:defRPr>
            </a:lvl1pPr>
          </a:lstStyle>
          <a:p>
            <a:pPr lvl="0"/>
            <a:r>
              <a:rPr lang="nl-NL" err="1"/>
              <a:t>Tekstvak</a:t>
            </a:r>
            <a:endParaRPr lang="nl-NL"/>
          </a:p>
        </p:txBody>
      </p:sp>
      <p:sp>
        <p:nvSpPr>
          <p:cNvPr id="4" name="Tijdelijke aanduiding voor afbeelding 3">
            <a:extLst>
              <a:ext uri="{FF2B5EF4-FFF2-40B4-BE49-F238E27FC236}">
                <a16:creationId xmlns:a16="http://schemas.microsoft.com/office/drawing/2014/main" id="{3674739E-B84E-3F4D-BAE8-1E3DADFD457C}"/>
              </a:ext>
            </a:extLst>
          </p:cNvPr>
          <p:cNvSpPr>
            <a:spLocks noGrp="1"/>
          </p:cNvSpPr>
          <p:nvPr>
            <p:ph type="pic" sz="quarter" idx="20"/>
          </p:nvPr>
        </p:nvSpPr>
        <p:spPr>
          <a:xfrm>
            <a:off x="774700" y="2174788"/>
            <a:ext cx="2395538" cy="1624545"/>
          </a:xfrm>
        </p:spPr>
        <p:txBody>
          <a:bodyPr anchor="ctr"/>
          <a:lstStyle>
            <a:lvl1pPr algn="ctr">
              <a:defRPr/>
            </a:lvl1pPr>
          </a:lstStyle>
          <a:p>
            <a:endParaRPr lang="nl-NL"/>
          </a:p>
        </p:txBody>
      </p:sp>
      <p:sp>
        <p:nvSpPr>
          <p:cNvPr id="25" name="Tijdelijke aanduiding voor afbeelding 3">
            <a:extLst>
              <a:ext uri="{FF2B5EF4-FFF2-40B4-BE49-F238E27FC236}">
                <a16:creationId xmlns:a16="http://schemas.microsoft.com/office/drawing/2014/main" id="{00F4CAAC-09DD-CB45-BD90-D4CDCB961DDB}"/>
              </a:ext>
            </a:extLst>
          </p:cNvPr>
          <p:cNvSpPr>
            <a:spLocks noGrp="1"/>
          </p:cNvSpPr>
          <p:nvPr>
            <p:ph type="pic" sz="quarter" idx="21"/>
          </p:nvPr>
        </p:nvSpPr>
        <p:spPr>
          <a:xfrm>
            <a:off x="3509422" y="2174788"/>
            <a:ext cx="2395538" cy="1624545"/>
          </a:xfrm>
        </p:spPr>
        <p:txBody>
          <a:bodyPr anchor="ctr"/>
          <a:lstStyle>
            <a:lvl1pPr algn="ctr">
              <a:defRPr/>
            </a:lvl1pPr>
          </a:lstStyle>
          <a:p>
            <a:endParaRPr lang="nl-NL"/>
          </a:p>
        </p:txBody>
      </p:sp>
      <p:sp>
        <p:nvSpPr>
          <p:cNvPr id="26" name="Tijdelijke aanduiding voor afbeelding 3">
            <a:extLst>
              <a:ext uri="{FF2B5EF4-FFF2-40B4-BE49-F238E27FC236}">
                <a16:creationId xmlns:a16="http://schemas.microsoft.com/office/drawing/2014/main" id="{B63404F3-156A-144E-B211-ECBC43D5A3FA}"/>
              </a:ext>
            </a:extLst>
          </p:cNvPr>
          <p:cNvSpPr>
            <a:spLocks noGrp="1"/>
          </p:cNvSpPr>
          <p:nvPr>
            <p:ph type="pic" sz="quarter" idx="22"/>
          </p:nvPr>
        </p:nvSpPr>
        <p:spPr>
          <a:xfrm>
            <a:off x="6219671" y="2174788"/>
            <a:ext cx="2395538" cy="1624545"/>
          </a:xfrm>
        </p:spPr>
        <p:txBody>
          <a:bodyPr anchor="ctr"/>
          <a:lstStyle>
            <a:lvl1pPr algn="ctr">
              <a:defRPr/>
            </a:lvl1pPr>
          </a:lstStyle>
          <a:p>
            <a:endParaRPr lang="nl-NL"/>
          </a:p>
        </p:txBody>
      </p:sp>
      <p:sp>
        <p:nvSpPr>
          <p:cNvPr id="27" name="Tijdelijke aanduiding voor afbeelding 3">
            <a:extLst>
              <a:ext uri="{FF2B5EF4-FFF2-40B4-BE49-F238E27FC236}">
                <a16:creationId xmlns:a16="http://schemas.microsoft.com/office/drawing/2014/main" id="{8B63BCEF-8146-1448-AFAB-0D3818BDF00B}"/>
              </a:ext>
            </a:extLst>
          </p:cNvPr>
          <p:cNvSpPr>
            <a:spLocks noGrp="1"/>
          </p:cNvSpPr>
          <p:nvPr>
            <p:ph type="pic" sz="quarter" idx="23"/>
          </p:nvPr>
        </p:nvSpPr>
        <p:spPr>
          <a:xfrm>
            <a:off x="8954393" y="2174788"/>
            <a:ext cx="2395538" cy="1624545"/>
          </a:xfrm>
        </p:spPr>
        <p:txBody>
          <a:bodyPr anchor="ctr"/>
          <a:lstStyle>
            <a:lvl1pPr algn="ctr">
              <a:defRPr/>
            </a:lvl1pPr>
          </a:lstStyle>
          <a:p>
            <a:endParaRPr lang="nl-NL"/>
          </a:p>
        </p:txBody>
      </p:sp>
      <p:sp>
        <p:nvSpPr>
          <p:cNvPr id="34" name="Titel 16">
            <a:extLst>
              <a:ext uri="{FF2B5EF4-FFF2-40B4-BE49-F238E27FC236}">
                <a16:creationId xmlns:a16="http://schemas.microsoft.com/office/drawing/2014/main" id="{19C151F3-72EE-6E4F-97AA-AF3D705CD57A}"/>
              </a:ext>
            </a:extLst>
          </p:cNvPr>
          <p:cNvSpPr>
            <a:spLocks noGrp="1"/>
          </p:cNvSpPr>
          <p:nvPr>
            <p:ph type="title" hasCustomPrompt="1"/>
          </p:nvPr>
        </p:nvSpPr>
        <p:spPr>
          <a:xfrm>
            <a:off x="648102" y="725899"/>
            <a:ext cx="5059019" cy="678483"/>
          </a:xfrm>
        </p:spPr>
        <p:txBody>
          <a:bodyPr>
            <a:normAutofit/>
          </a:bodyPr>
          <a:lstStyle>
            <a:lvl1pPr>
              <a:defRPr sz="4000" b="1" i="0">
                <a:solidFill>
                  <a:schemeClr val="tx1"/>
                </a:solidFill>
                <a:latin typeface="Montserrat Black" pitchFamily="2" charset="77"/>
                <a:ea typeface="Helvetica Neue" panose="02000503000000020004" pitchFamily="2" charset="0"/>
                <a:cs typeface="Helvetica Neue" panose="02000503000000020004" pitchFamily="2" charset="0"/>
              </a:defRPr>
            </a:lvl1pPr>
          </a:lstStyle>
          <a:p>
            <a:r>
              <a:rPr lang="nl-NL"/>
              <a:t>TITEL</a:t>
            </a:r>
          </a:p>
        </p:txBody>
      </p:sp>
      <p:pic>
        <p:nvPicPr>
          <p:cNvPr id="35" name="Afbeelding 34">
            <a:extLst>
              <a:ext uri="{FF2B5EF4-FFF2-40B4-BE49-F238E27FC236}">
                <a16:creationId xmlns:a16="http://schemas.microsoft.com/office/drawing/2014/main" id="{8722D6BF-847A-6E4B-A950-69D641807A55}"/>
              </a:ext>
            </a:extLst>
          </p:cNvPr>
          <p:cNvPicPr>
            <a:picLocks/>
          </p:cNvPicPr>
          <p:nvPr userDrawn="1"/>
        </p:nvPicPr>
        <p:blipFill>
          <a:blip r:embed="rId3"/>
          <a:stretch>
            <a:fillRect/>
          </a:stretch>
        </p:blipFill>
        <p:spPr>
          <a:xfrm flipV="1">
            <a:off x="775359" y="656601"/>
            <a:ext cx="1152000" cy="69298"/>
          </a:xfrm>
          <a:prstGeom prst="rect">
            <a:avLst/>
          </a:prstGeom>
        </p:spPr>
      </p:pic>
      <p:sp>
        <p:nvSpPr>
          <p:cNvPr id="36" name="Tijdelijke aanduiding voor tekst 25">
            <a:extLst>
              <a:ext uri="{FF2B5EF4-FFF2-40B4-BE49-F238E27FC236}">
                <a16:creationId xmlns:a16="http://schemas.microsoft.com/office/drawing/2014/main" id="{64CF6357-77FC-AF4C-9124-716458EE8CD3}"/>
              </a:ext>
            </a:extLst>
          </p:cNvPr>
          <p:cNvSpPr>
            <a:spLocks noGrp="1"/>
          </p:cNvSpPr>
          <p:nvPr>
            <p:ph type="body" sz="quarter" idx="10" hasCustomPrompt="1"/>
          </p:nvPr>
        </p:nvSpPr>
        <p:spPr>
          <a:xfrm>
            <a:off x="648102" y="1419250"/>
            <a:ext cx="4322762" cy="596900"/>
          </a:xfrm>
        </p:spPr>
        <p:txBody>
          <a:bodyPr>
            <a:normAutofit/>
          </a:bodyPr>
          <a:lstStyle>
            <a:lvl1pPr marL="0" indent="0">
              <a:buNone/>
              <a:defRPr sz="2500"/>
            </a:lvl1pPr>
            <a:lvl2pPr marL="457200" indent="0">
              <a:buNone/>
              <a:defRPr>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5pPr marL="1828800" indent="0">
              <a:buNone/>
              <a:defRPr/>
            </a:lvl5pPr>
          </a:lstStyle>
          <a:p>
            <a:pPr lvl="0"/>
            <a:r>
              <a:rPr lang="nl-NL"/>
              <a:t>SUBTITEL</a:t>
            </a:r>
          </a:p>
        </p:txBody>
      </p:sp>
    </p:spTree>
    <p:extLst>
      <p:ext uri="{BB962C8B-B14F-4D97-AF65-F5344CB8AC3E}">
        <p14:creationId xmlns:p14="http://schemas.microsoft.com/office/powerpoint/2010/main" val="42362839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15" name="Tijdelijke aanduiding voor afbeelding 14">
            <a:extLst>
              <a:ext uri="{FF2B5EF4-FFF2-40B4-BE49-F238E27FC236}">
                <a16:creationId xmlns:a16="http://schemas.microsoft.com/office/drawing/2014/main" id="{276B22E8-6D13-C84D-A4BF-DAFF2E46DE55}"/>
              </a:ext>
            </a:extLst>
          </p:cNvPr>
          <p:cNvSpPr>
            <a:spLocks noGrp="1"/>
          </p:cNvSpPr>
          <p:nvPr>
            <p:ph type="pic" sz="quarter" idx="15"/>
          </p:nvPr>
        </p:nvSpPr>
        <p:spPr>
          <a:xfrm>
            <a:off x="0" y="0"/>
            <a:ext cx="12192000" cy="6858000"/>
          </a:xfrm>
        </p:spPr>
        <p:txBody>
          <a:bodyPr anchor="ctr"/>
          <a:lstStyle>
            <a:lvl1pPr algn="ctr">
              <a:defRPr/>
            </a:lvl1pPr>
          </a:lstStyle>
          <a:p>
            <a:endParaRPr lang="nl-NL"/>
          </a:p>
        </p:txBody>
      </p:sp>
    </p:spTree>
    <p:extLst>
      <p:ext uri="{BB962C8B-B14F-4D97-AF65-F5344CB8AC3E}">
        <p14:creationId xmlns:p14="http://schemas.microsoft.com/office/powerpoint/2010/main" val="2491207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datum 4"/>
          <p:cNvSpPr>
            <a:spLocks noGrp="1"/>
          </p:cNvSpPr>
          <p:nvPr>
            <p:ph type="dt" sz="half" idx="10"/>
          </p:nvPr>
        </p:nvSpPr>
        <p:spPr/>
        <p:txBody>
          <a:bodyPr/>
          <a:lstStyle/>
          <a:p>
            <a:fld id="{CA953BDC-9EAE-49FE-9892-958C9F845175}" type="datetimeFigureOut">
              <a:rPr lang="de-DE" smtClean="0"/>
              <a:t>24.11.2025</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9578114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3F24B224-A29C-1C42-A40D-94874B41476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itel 16">
            <a:extLst>
              <a:ext uri="{FF2B5EF4-FFF2-40B4-BE49-F238E27FC236}">
                <a16:creationId xmlns:a16="http://schemas.microsoft.com/office/drawing/2014/main" id="{F139584C-EA82-CE4F-8D9D-7F785B7648B3}"/>
              </a:ext>
            </a:extLst>
          </p:cNvPr>
          <p:cNvSpPr>
            <a:spLocks noGrp="1"/>
          </p:cNvSpPr>
          <p:nvPr>
            <p:ph type="title" hasCustomPrompt="1"/>
          </p:nvPr>
        </p:nvSpPr>
        <p:spPr>
          <a:xfrm>
            <a:off x="648102" y="725899"/>
            <a:ext cx="5059019" cy="678483"/>
          </a:xfrm>
        </p:spPr>
        <p:txBody>
          <a:bodyPr>
            <a:normAutofit/>
          </a:bodyPr>
          <a:lstStyle>
            <a:lvl1pPr>
              <a:defRPr sz="4000" b="1" i="0">
                <a:solidFill>
                  <a:schemeClr val="tx1"/>
                </a:solidFill>
                <a:latin typeface="Montserrat Black" pitchFamily="2" charset="77"/>
                <a:ea typeface="Helvetica Neue" panose="02000503000000020004" pitchFamily="2" charset="0"/>
                <a:cs typeface="Helvetica Neue" panose="02000503000000020004" pitchFamily="2" charset="0"/>
              </a:defRPr>
            </a:lvl1pPr>
          </a:lstStyle>
          <a:p>
            <a:r>
              <a:rPr lang="nl-NL"/>
              <a:t>TITEL</a:t>
            </a:r>
          </a:p>
        </p:txBody>
      </p:sp>
      <p:pic>
        <p:nvPicPr>
          <p:cNvPr id="20" name="Afbeelding 19">
            <a:extLst>
              <a:ext uri="{FF2B5EF4-FFF2-40B4-BE49-F238E27FC236}">
                <a16:creationId xmlns:a16="http://schemas.microsoft.com/office/drawing/2014/main" id="{A7E9C278-BF78-7E40-A7FF-48F1BF42E717}"/>
              </a:ext>
            </a:extLst>
          </p:cNvPr>
          <p:cNvPicPr>
            <a:picLocks/>
          </p:cNvPicPr>
          <p:nvPr userDrawn="1"/>
        </p:nvPicPr>
        <p:blipFill>
          <a:blip r:embed="rId3"/>
          <a:stretch>
            <a:fillRect/>
          </a:stretch>
        </p:blipFill>
        <p:spPr>
          <a:xfrm flipV="1">
            <a:off x="775359" y="656601"/>
            <a:ext cx="1152000" cy="69298"/>
          </a:xfrm>
          <a:prstGeom prst="rect">
            <a:avLst/>
          </a:prstGeom>
        </p:spPr>
      </p:pic>
      <p:sp>
        <p:nvSpPr>
          <p:cNvPr id="22" name="Tijdelijke aanduiding voor tekst 25">
            <a:extLst>
              <a:ext uri="{FF2B5EF4-FFF2-40B4-BE49-F238E27FC236}">
                <a16:creationId xmlns:a16="http://schemas.microsoft.com/office/drawing/2014/main" id="{786ED294-F41F-A04E-A719-2B6999C52B0B}"/>
              </a:ext>
            </a:extLst>
          </p:cNvPr>
          <p:cNvSpPr>
            <a:spLocks noGrp="1"/>
          </p:cNvSpPr>
          <p:nvPr>
            <p:ph type="body" sz="quarter" idx="10" hasCustomPrompt="1"/>
          </p:nvPr>
        </p:nvSpPr>
        <p:spPr>
          <a:xfrm>
            <a:off x="648102" y="1419250"/>
            <a:ext cx="4322762" cy="596900"/>
          </a:xfrm>
        </p:spPr>
        <p:txBody>
          <a:bodyPr>
            <a:normAutofit/>
          </a:bodyPr>
          <a:lstStyle>
            <a:lvl1pPr marL="0" indent="0">
              <a:buNone/>
              <a:defRPr sz="2500"/>
            </a:lvl1pPr>
            <a:lvl2pPr marL="457200" indent="0">
              <a:buNone/>
              <a:defRPr>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5pPr marL="1828800" indent="0">
              <a:buNone/>
              <a:defRPr/>
            </a:lvl5pPr>
          </a:lstStyle>
          <a:p>
            <a:pPr lvl="0"/>
            <a:r>
              <a:rPr lang="nl-NL"/>
              <a:t>SUBTITEL</a:t>
            </a:r>
          </a:p>
        </p:txBody>
      </p:sp>
      <p:sp>
        <p:nvSpPr>
          <p:cNvPr id="3" name="Tijdelijke aanduiding voor grafiek 2">
            <a:extLst>
              <a:ext uri="{FF2B5EF4-FFF2-40B4-BE49-F238E27FC236}">
                <a16:creationId xmlns:a16="http://schemas.microsoft.com/office/drawing/2014/main" id="{3F826A48-7AD2-8F45-B4FA-19655118A86F}"/>
              </a:ext>
            </a:extLst>
          </p:cNvPr>
          <p:cNvSpPr>
            <a:spLocks noGrp="1"/>
          </p:cNvSpPr>
          <p:nvPr>
            <p:ph type="chart" sz="quarter" idx="13"/>
          </p:nvPr>
        </p:nvSpPr>
        <p:spPr>
          <a:xfrm>
            <a:off x="645318" y="2429499"/>
            <a:ext cx="10901363" cy="3419366"/>
          </a:xfrm>
        </p:spPr>
        <p:txBody>
          <a:bodyPr anchor="ctr"/>
          <a:lstStyle>
            <a:lvl1pPr algn="ctr">
              <a:defRPr/>
            </a:lvl1pPr>
          </a:lstStyle>
          <a:p>
            <a:endParaRPr lang="nl-NL"/>
          </a:p>
        </p:txBody>
      </p:sp>
    </p:spTree>
    <p:extLst>
      <p:ext uri="{BB962C8B-B14F-4D97-AF65-F5344CB8AC3E}">
        <p14:creationId xmlns:p14="http://schemas.microsoft.com/office/powerpoint/2010/main" val="35877112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BB42BB-93B1-2E71-1A0D-2AFF8D98E3E3}"/>
              </a:ext>
            </a:extLst>
          </p:cNvPr>
          <p:cNvSpPr>
            <a:spLocks noGrp="1"/>
          </p:cNvSpPr>
          <p:nvPr>
            <p:ph type="dt" sz="half" idx="10"/>
          </p:nvPr>
        </p:nvSpPr>
        <p:spPr/>
        <p:txBody>
          <a:bodyPr/>
          <a:lstStyle/>
          <a:p>
            <a:fld id="{436BB5AF-6FA6-474D-AB32-BA1C1FACEC8F}" type="datetimeFigureOut">
              <a:rPr lang="en-US" smtClean="0"/>
              <a:t>11/24/2025</a:t>
            </a:fld>
            <a:endParaRPr lang="en-US"/>
          </a:p>
        </p:txBody>
      </p:sp>
      <p:sp>
        <p:nvSpPr>
          <p:cNvPr id="3" name="Footer Placeholder 2">
            <a:extLst>
              <a:ext uri="{FF2B5EF4-FFF2-40B4-BE49-F238E27FC236}">
                <a16:creationId xmlns:a16="http://schemas.microsoft.com/office/drawing/2014/main" id="{314D6905-0A26-874F-FB9A-630F194ACE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A593C1-BFA2-3B85-E2D3-EA2862D05D79}"/>
              </a:ext>
            </a:extLst>
          </p:cNvPr>
          <p:cNvSpPr>
            <a:spLocks noGrp="1"/>
          </p:cNvSpPr>
          <p:nvPr>
            <p:ph type="sldNum" sz="quarter" idx="12"/>
          </p:nvPr>
        </p:nvSpPr>
        <p:spPr/>
        <p:txBody>
          <a:bodyPr/>
          <a:lstStyle/>
          <a:p>
            <a:fld id="{D846CD87-7B84-4744-8486-8DF618275069}" type="slidenum">
              <a:rPr lang="en-US" smtClean="0"/>
              <a:t>‹nr.›</a:t>
            </a:fld>
            <a:endParaRPr lang="en-US"/>
          </a:p>
        </p:txBody>
      </p:sp>
    </p:spTree>
    <p:extLst>
      <p:ext uri="{BB962C8B-B14F-4D97-AF65-F5344CB8AC3E}">
        <p14:creationId xmlns:p14="http://schemas.microsoft.com/office/powerpoint/2010/main" val="16998094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6" name="Afbeelding 7">
            <a:extLst>
              <a:ext uri="{FF2B5EF4-FFF2-40B4-BE49-F238E27FC236}">
                <a16:creationId xmlns:a16="http://schemas.microsoft.com/office/drawing/2014/main" id="{E69224FF-C3CF-4CCE-8723-29740CEA8BE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876" y="5526088"/>
            <a:ext cx="24987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777498" y="1666876"/>
            <a:ext cx="4891783" cy="1561161"/>
          </a:xfrm>
        </p:spPr>
        <p:txBody>
          <a:bodyPr anchor="b">
            <a:normAutofit/>
          </a:bodyPr>
          <a:lstStyle>
            <a:lvl1pPr algn="l">
              <a:defRPr sz="3600"/>
            </a:lvl1pPr>
          </a:lstStyle>
          <a:p>
            <a:r>
              <a:rPr lang="nl-NL"/>
              <a:t>Klik om stijl te bewerken</a:t>
            </a:r>
          </a:p>
        </p:txBody>
      </p:sp>
      <p:sp>
        <p:nvSpPr>
          <p:cNvPr id="3" name="Ondertitel 2"/>
          <p:cNvSpPr>
            <a:spLocks noGrp="1"/>
          </p:cNvSpPr>
          <p:nvPr>
            <p:ph type="subTitle" idx="1"/>
          </p:nvPr>
        </p:nvSpPr>
        <p:spPr>
          <a:xfrm>
            <a:off x="777497" y="3320111"/>
            <a:ext cx="4414435" cy="1655762"/>
          </a:xfrm>
        </p:spPr>
        <p:txBody>
          <a:bodyPr/>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Klikken om de ondertitelstijl van het model te bewerken</a:t>
            </a:r>
          </a:p>
        </p:txBody>
      </p:sp>
      <p:sp>
        <p:nvSpPr>
          <p:cNvPr id="34" name="Tijdelijke aanduiding voor afbeelding 33"/>
          <p:cNvSpPr>
            <a:spLocks noGrp="1"/>
          </p:cNvSpPr>
          <p:nvPr>
            <p:ph type="pic" sz="quarter" idx="14"/>
          </p:nvPr>
        </p:nvSpPr>
        <p:spPr>
          <a:xfrm>
            <a:off x="6188365" y="657227"/>
            <a:ext cx="5403561" cy="5509271"/>
          </a:xfrm>
          <a:prstGeom prst="roundRect">
            <a:avLst>
              <a:gd name="adj" fmla="val 9174"/>
            </a:avLst>
          </a:prstGeom>
          <a:ln>
            <a:noFill/>
          </a:ln>
        </p:spPr>
        <p:txBody>
          <a:bodyPr rtlCol="0">
            <a:normAutofit/>
          </a:bodyPr>
          <a:lstStyle/>
          <a:p>
            <a:pPr lvl="0"/>
            <a:r>
              <a:rPr lang="nl-NL" noProof="0"/>
              <a:t>Klik op het pictogram als u een afbeelding wilt toevoegen</a:t>
            </a:r>
          </a:p>
        </p:txBody>
      </p:sp>
      <p:sp>
        <p:nvSpPr>
          <p:cNvPr id="38" name="Tijdelijke aanduiding voor tekst 37"/>
          <p:cNvSpPr>
            <a:spLocks noGrp="1"/>
          </p:cNvSpPr>
          <p:nvPr>
            <p:ph type="body" sz="quarter" idx="15"/>
          </p:nvPr>
        </p:nvSpPr>
        <p:spPr>
          <a:xfrm>
            <a:off x="769943" y="657225"/>
            <a:ext cx="4899337" cy="458788"/>
          </a:xfrm>
        </p:spPr>
        <p:txBody>
          <a:bodyPr>
            <a:normAutofit/>
          </a:bodyPr>
          <a:lstStyle>
            <a:lvl1pPr marL="0" indent="0">
              <a:buNone/>
              <a:defRPr sz="1800"/>
            </a:lvl1pPr>
          </a:lstStyle>
          <a:p>
            <a:pPr lvl="0"/>
            <a:r>
              <a:rPr lang="nl-NL"/>
              <a:t>Klikken om de tekststijl van het model te bewerken</a:t>
            </a:r>
          </a:p>
        </p:txBody>
      </p:sp>
      <p:sp>
        <p:nvSpPr>
          <p:cNvPr id="7" name="Tijdelijke aanduiding voor datum 3">
            <a:extLst>
              <a:ext uri="{FF2B5EF4-FFF2-40B4-BE49-F238E27FC236}">
                <a16:creationId xmlns:a16="http://schemas.microsoft.com/office/drawing/2014/main" id="{2393F1C0-6D68-4E12-8877-707C299498C6}"/>
              </a:ext>
            </a:extLst>
          </p:cNvPr>
          <p:cNvSpPr>
            <a:spLocks noGrp="1"/>
          </p:cNvSpPr>
          <p:nvPr>
            <p:ph type="dt" sz="half" idx="16"/>
          </p:nvPr>
        </p:nvSpPr>
        <p:spPr/>
        <p:txBody>
          <a:bodyPr/>
          <a:lstStyle>
            <a:lvl1pPr>
              <a:defRPr/>
            </a:lvl1pPr>
          </a:lstStyle>
          <a:p>
            <a:pPr>
              <a:defRPr/>
            </a:pPr>
            <a:fld id="{33782D52-5218-417B-AA65-FA3D84096F88}" type="datetimeFigureOut">
              <a:rPr lang="nl-NL"/>
              <a:pPr>
                <a:defRPr/>
              </a:pPr>
              <a:t>24-11-2025</a:t>
            </a:fld>
            <a:endParaRPr lang="nl-NL"/>
          </a:p>
        </p:txBody>
      </p:sp>
      <p:sp>
        <p:nvSpPr>
          <p:cNvPr id="8" name="Tijdelijke aanduiding voor voettekst 4">
            <a:extLst>
              <a:ext uri="{FF2B5EF4-FFF2-40B4-BE49-F238E27FC236}">
                <a16:creationId xmlns:a16="http://schemas.microsoft.com/office/drawing/2014/main" id="{608EA04E-F882-484A-BF7D-DAECA4C893C9}"/>
              </a:ext>
            </a:extLst>
          </p:cNvPr>
          <p:cNvSpPr>
            <a:spLocks noGrp="1"/>
          </p:cNvSpPr>
          <p:nvPr>
            <p:ph type="ftr" sz="quarter" idx="17"/>
          </p:nvPr>
        </p:nvSpPr>
        <p:spPr/>
        <p:txBody>
          <a:bodyPr/>
          <a:lstStyle>
            <a:lvl1pPr>
              <a:defRPr/>
            </a:lvl1pPr>
          </a:lstStyle>
          <a:p>
            <a:pPr>
              <a:defRPr/>
            </a:pPr>
            <a:endParaRPr lang="nl-NL"/>
          </a:p>
        </p:txBody>
      </p:sp>
      <p:sp>
        <p:nvSpPr>
          <p:cNvPr id="9" name="Tijdelijke aanduiding voor dianummer 5">
            <a:extLst>
              <a:ext uri="{FF2B5EF4-FFF2-40B4-BE49-F238E27FC236}">
                <a16:creationId xmlns:a16="http://schemas.microsoft.com/office/drawing/2014/main" id="{52A88415-C326-47B7-9476-A35409637777}"/>
              </a:ext>
            </a:extLst>
          </p:cNvPr>
          <p:cNvSpPr>
            <a:spLocks noGrp="1"/>
          </p:cNvSpPr>
          <p:nvPr>
            <p:ph type="sldNum" sz="quarter" idx="18"/>
          </p:nvPr>
        </p:nvSpPr>
        <p:spPr/>
        <p:txBody>
          <a:bodyPr/>
          <a:lstStyle>
            <a:lvl1pPr>
              <a:defRPr/>
            </a:lvl1pPr>
          </a:lstStyle>
          <a:p>
            <a:pPr>
              <a:defRPr/>
            </a:pPr>
            <a:fld id="{8F581922-7D48-4E90-A52B-91A5188025C1}" type="slidenum">
              <a:rPr lang="nl-NL"/>
              <a:pPr>
                <a:defRPr/>
              </a:pPr>
              <a:t>‹nr.›</a:t>
            </a:fld>
            <a:endParaRPr lang="nl-NL"/>
          </a:p>
        </p:txBody>
      </p:sp>
      <p:sp>
        <p:nvSpPr>
          <p:cNvPr id="4" name="Rechthoek 3">
            <a:extLst>
              <a:ext uri="{FF2B5EF4-FFF2-40B4-BE49-F238E27FC236}">
                <a16:creationId xmlns:a16="http://schemas.microsoft.com/office/drawing/2014/main" id="{FA010D3D-F383-4DAF-A469-131812AB7C7F}"/>
              </a:ext>
            </a:extLst>
          </p:cNvPr>
          <p:cNvSpPr/>
          <p:nvPr userDrawn="1"/>
        </p:nvSpPr>
        <p:spPr>
          <a:xfrm>
            <a:off x="11591925" y="6356352"/>
            <a:ext cx="450259" cy="365125"/>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508443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reed beeld">
    <p:spTree>
      <p:nvGrpSpPr>
        <p:cNvPr id="1" name=""/>
        <p:cNvGrpSpPr/>
        <p:nvPr/>
      </p:nvGrpSpPr>
      <p:grpSpPr>
        <a:xfrm>
          <a:off x="0" y="0"/>
          <a:ext cx="0" cy="0"/>
          <a:chOff x="0" y="0"/>
          <a:chExt cx="0" cy="0"/>
        </a:xfrm>
      </p:grpSpPr>
      <p:sp>
        <p:nvSpPr>
          <p:cNvPr id="2" name="Titel 1"/>
          <p:cNvSpPr>
            <a:spLocks noGrp="1"/>
          </p:cNvSpPr>
          <p:nvPr>
            <p:ph type="title"/>
          </p:nvPr>
        </p:nvSpPr>
        <p:spPr>
          <a:xfrm>
            <a:off x="831851" y="4105471"/>
            <a:ext cx="10515600" cy="1088831"/>
          </a:xfrm>
        </p:spPr>
        <p:txBody>
          <a:bodyPr anchor="b"/>
          <a:lstStyle>
            <a:lvl1pPr>
              <a:defRPr sz="6000"/>
            </a:lvl1pPr>
          </a:lstStyle>
          <a:p>
            <a:r>
              <a:rPr lang="nl-NL"/>
              <a:t>Klik om stijl te bewerken</a:t>
            </a:r>
          </a:p>
        </p:txBody>
      </p:sp>
      <p:sp>
        <p:nvSpPr>
          <p:cNvPr id="3" name="Tijdelijke aanduiding voor tekst 2"/>
          <p:cNvSpPr>
            <a:spLocks noGrp="1"/>
          </p:cNvSpPr>
          <p:nvPr>
            <p:ph type="body" idx="1"/>
          </p:nvPr>
        </p:nvSpPr>
        <p:spPr>
          <a:xfrm>
            <a:off x="831851" y="5221290"/>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Klikken om de tekststijl van het model te bewerken</a:t>
            </a:r>
          </a:p>
        </p:txBody>
      </p:sp>
      <p:sp>
        <p:nvSpPr>
          <p:cNvPr id="7" name="Tijdelijke aanduiding voor afbeelding 33"/>
          <p:cNvSpPr>
            <a:spLocks noGrp="1"/>
          </p:cNvSpPr>
          <p:nvPr>
            <p:ph type="pic" sz="quarter" idx="14"/>
          </p:nvPr>
        </p:nvSpPr>
        <p:spPr>
          <a:xfrm>
            <a:off x="831851" y="657226"/>
            <a:ext cx="10515600" cy="3149664"/>
          </a:xfrm>
          <a:prstGeom prst="roundRect">
            <a:avLst>
              <a:gd name="adj" fmla="val 9174"/>
            </a:avLst>
          </a:prstGeom>
          <a:ln>
            <a:noFill/>
          </a:ln>
        </p:spPr>
        <p:txBody>
          <a:bodyPr rtlCol="0">
            <a:normAutofit/>
          </a:bodyPr>
          <a:lstStyle/>
          <a:p>
            <a:pPr lvl="0"/>
            <a:r>
              <a:rPr lang="nl-NL" noProof="0"/>
              <a:t>Klik op het pictogram als u een afbeelding wilt toevoegen</a:t>
            </a:r>
          </a:p>
        </p:txBody>
      </p:sp>
      <p:sp>
        <p:nvSpPr>
          <p:cNvPr id="5" name="Tijdelijke aanduiding voor datum 3">
            <a:extLst>
              <a:ext uri="{FF2B5EF4-FFF2-40B4-BE49-F238E27FC236}">
                <a16:creationId xmlns:a16="http://schemas.microsoft.com/office/drawing/2014/main" id="{E4CF1203-AD36-4CED-AEF9-1D01BC501399}"/>
              </a:ext>
            </a:extLst>
          </p:cNvPr>
          <p:cNvSpPr>
            <a:spLocks noGrp="1"/>
          </p:cNvSpPr>
          <p:nvPr>
            <p:ph type="dt" sz="half" idx="15"/>
          </p:nvPr>
        </p:nvSpPr>
        <p:spPr/>
        <p:txBody>
          <a:bodyPr/>
          <a:lstStyle>
            <a:lvl1pPr>
              <a:defRPr/>
            </a:lvl1pPr>
          </a:lstStyle>
          <a:p>
            <a:pPr>
              <a:defRPr/>
            </a:pPr>
            <a:fld id="{ADD87837-9DE8-4C2F-B8FF-56B450768CB9}" type="datetimeFigureOut">
              <a:rPr lang="nl-NL"/>
              <a:pPr>
                <a:defRPr/>
              </a:pPr>
              <a:t>24-11-2025</a:t>
            </a:fld>
            <a:endParaRPr lang="nl-NL"/>
          </a:p>
        </p:txBody>
      </p:sp>
      <p:sp>
        <p:nvSpPr>
          <p:cNvPr id="6" name="Tijdelijke aanduiding voor voettekst 4">
            <a:extLst>
              <a:ext uri="{FF2B5EF4-FFF2-40B4-BE49-F238E27FC236}">
                <a16:creationId xmlns:a16="http://schemas.microsoft.com/office/drawing/2014/main" id="{3698B360-B592-461C-948C-11B4D97E6008}"/>
              </a:ext>
            </a:extLst>
          </p:cNvPr>
          <p:cNvSpPr>
            <a:spLocks noGrp="1"/>
          </p:cNvSpPr>
          <p:nvPr>
            <p:ph type="ftr" sz="quarter" idx="16"/>
          </p:nvPr>
        </p:nvSpPr>
        <p:spPr/>
        <p:txBody>
          <a:bodyPr/>
          <a:lstStyle>
            <a:lvl1pPr>
              <a:defRPr/>
            </a:lvl1pPr>
          </a:lstStyle>
          <a:p>
            <a:pPr>
              <a:defRPr/>
            </a:pPr>
            <a:endParaRPr lang="nl-NL"/>
          </a:p>
        </p:txBody>
      </p:sp>
      <p:sp>
        <p:nvSpPr>
          <p:cNvPr id="8" name="Tijdelijke aanduiding voor dianummer 5">
            <a:extLst>
              <a:ext uri="{FF2B5EF4-FFF2-40B4-BE49-F238E27FC236}">
                <a16:creationId xmlns:a16="http://schemas.microsoft.com/office/drawing/2014/main" id="{70B04E99-4169-4C91-A459-2506808EDF56}"/>
              </a:ext>
            </a:extLst>
          </p:cNvPr>
          <p:cNvSpPr>
            <a:spLocks noGrp="1"/>
          </p:cNvSpPr>
          <p:nvPr>
            <p:ph type="sldNum" sz="quarter" idx="17"/>
          </p:nvPr>
        </p:nvSpPr>
        <p:spPr/>
        <p:txBody>
          <a:bodyPr/>
          <a:lstStyle>
            <a:lvl1pPr>
              <a:defRPr/>
            </a:lvl1pPr>
          </a:lstStyle>
          <a:p>
            <a:pPr>
              <a:defRPr/>
            </a:pPr>
            <a:fld id="{2AD3C36E-AFD5-4B25-82B8-A74C91052FCF}" type="slidenum">
              <a:rPr lang="nl-NL"/>
              <a:pPr>
                <a:defRPr/>
              </a:pPr>
              <a:t>‹nr.›</a:t>
            </a:fld>
            <a:endParaRPr lang="nl-NL"/>
          </a:p>
        </p:txBody>
      </p:sp>
    </p:spTree>
    <p:extLst>
      <p:ext uri="{BB962C8B-B14F-4D97-AF65-F5344CB8AC3E}">
        <p14:creationId xmlns:p14="http://schemas.microsoft.com/office/powerpoint/2010/main" val="16106023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el met tekst of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6A800FE-F365-41E2-AFCA-3EB314BEE665}"/>
              </a:ext>
            </a:extLst>
          </p:cNvPr>
          <p:cNvSpPr>
            <a:spLocks noGrp="1"/>
          </p:cNvSpPr>
          <p:nvPr>
            <p:ph type="dt" sz="half" idx="10"/>
          </p:nvPr>
        </p:nvSpPr>
        <p:spPr/>
        <p:txBody>
          <a:bodyPr/>
          <a:lstStyle>
            <a:lvl1pPr>
              <a:defRPr/>
            </a:lvl1pPr>
          </a:lstStyle>
          <a:p>
            <a:pPr>
              <a:defRPr/>
            </a:pPr>
            <a:fld id="{76FBADC5-8151-47BA-8D84-859CF6989D31}" type="datetimeFigureOut">
              <a:rPr lang="nl-NL"/>
              <a:pPr>
                <a:defRPr/>
              </a:pPr>
              <a:t>24-11-2025</a:t>
            </a:fld>
            <a:endParaRPr lang="nl-NL"/>
          </a:p>
        </p:txBody>
      </p:sp>
      <p:sp>
        <p:nvSpPr>
          <p:cNvPr id="5" name="Tijdelijke aanduiding voor voettekst 4">
            <a:extLst>
              <a:ext uri="{FF2B5EF4-FFF2-40B4-BE49-F238E27FC236}">
                <a16:creationId xmlns:a16="http://schemas.microsoft.com/office/drawing/2014/main" id="{FE50B0E5-19FC-49B0-969C-31E1CDC5911F}"/>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4069C9C0-53C1-4E60-84C8-351129E849E2}"/>
              </a:ext>
            </a:extLst>
          </p:cNvPr>
          <p:cNvSpPr>
            <a:spLocks noGrp="1"/>
          </p:cNvSpPr>
          <p:nvPr>
            <p:ph type="sldNum" sz="quarter" idx="12"/>
          </p:nvPr>
        </p:nvSpPr>
        <p:spPr/>
        <p:txBody>
          <a:bodyPr/>
          <a:lstStyle>
            <a:lvl1pPr>
              <a:defRPr/>
            </a:lvl1pPr>
          </a:lstStyle>
          <a:p>
            <a:pPr>
              <a:defRPr/>
            </a:pPr>
            <a:fld id="{24564EAF-4E52-47BD-842D-8A3CB8853430}" type="slidenum">
              <a:rPr lang="nl-NL"/>
              <a:pPr>
                <a:defRPr/>
              </a:pPr>
              <a:t>‹nr.›</a:t>
            </a:fld>
            <a:endParaRPr lang="nl-NL"/>
          </a:p>
        </p:txBody>
      </p:sp>
    </p:spTree>
    <p:extLst>
      <p:ext uri="{BB962C8B-B14F-4D97-AF65-F5344CB8AC3E}">
        <p14:creationId xmlns:p14="http://schemas.microsoft.com/office/powerpoint/2010/main" val="9660930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eeldvullende afbeelding">
    <p:spTree>
      <p:nvGrpSpPr>
        <p:cNvPr id="1" name=""/>
        <p:cNvGrpSpPr/>
        <p:nvPr/>
      </p:nvGrpSpPr>
      <p:grpSpPr>
        <a:xfrm>
          <a:off x="0" y="0"/>
          <a:ext cx="0" cy="0"/>
          <a:chOff x="0" y="0"/>
          <a:chExt cx="0" cy="0"/>
        </a:xfrm>
      </p:grpSpPr>
      <p:sp>
        <p:nvSpPr>
          <p:cNvPr id="8" name="Tijdelijke aanduiding voor afbeelding 33">
            <a:extLst>
              <a:ext uri="{FF2B5EF4-FFF2-40B4-BE49-F238E27FC236}">
                <a16:creationId xmlns:a16="http://schemas.microsoft.com/office/drawing/2014/main" id="{C683D810-8BE7-4A63-B4AF-9FDE961E8C94}"/>
              </a:ext>
            </a:extLst>
          </p:cNvPr>
          <p:cNvSpPr>
            <a:spLocks noGrp="1"/>
          </p:cNvSpPr>
          <p:nvPr>
            <p:ph type="pic" sz="quarter" idx="14"/>
          </p:nvPr>
        </p:nvSpPr>
        <p:spPr>
          <a:xfrm>
            <a:off x="0" y="0"/>
            <a:ext cx="12192000" cy="6858000"/>
          </a:xfrm>
          <a:prstGeom prst="roundRect">
            <a:avLst>
              <a:gd name="adj" fmla="val 0"/>
            </a:avLst>
          </a:prstGeom>
          <a:ln>
            <a:noFill/>
          </a:ln>
        </p:spPr>
        <p:txBody>
          <a:bodyPr rtlCol="0">
            <a:normAutofit/>
          </a:bodyPr>
          <a:lstStyle/>
          <a:p>
            <a:pPr lvl="0"/>
            <a:r>
              <a:rPr lang="nl-NL" noProof="0"/>
              <a:t>Klik op het pictogram als u een afbeelding wilt toevoegen</a:t>
            </a:r>
          </a:p>
        </p:txBody>
      </p:sp>
    </p:spTree>
    <p:extLst>
      <p:ext uri="{BB962C8B-B14F-4D97-AF65-F5344CB8AC3E}">
        <p14:creationId xmlns:p14="http://schemas.microsoft.com/office/powerpoint/2010/main" val="859428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eeldvullend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06547CE-805E-469C-9115-70E8A66E5DCC}"/>
              </a:ext>
            </a:extLst>
          </p:cNvPr>
          <p:cNvSpPr>
            <a:spLocks noGrp="1"/>
          </p:cNvSpPr>
          <p:nvPr>
            <p:ph sz="quarter" idx="10"/>
          </p:nvPr>
        </p:nvSpPr>
        <p:spPr>
          <a:xfrm>
            <a:off x="0" y="0"/>
            <a:ext cx="12192000" cy="685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7597330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fbeeldingen ronde hoeken">
    <p:spTree>
      <p:nvGrpSpPr>
        <p:cNvPr id="1" name=""/>
        <p:cNvGrpSpPr/>
        <p:nvPr/>
      </p:nvGrpSpPr>
      <p:grpSpPr>
        <a:xfrm>
          <a:off x="0" y="0"/>
          <a:ext cx="0" cy="0"/>
          <a:chOff x="0" y="0"/>
          <a:chExt cx="0" cy="0"/>
        </a:xfrm>
      </p:grpSpPr>
      <p:sp>
        <p:nvSpPr>
          <p:cNvPr id="11" name="Tijdelijke aanduiding voor afbeelding 33"/>
          <p:cNvSpPr>
            <a:spLocks noGrp="1"/>
          </p:cNvSpPr>
          <p:nvPr>
            <p:ph type="pic" sz="quarter" idx="14"/>
          </p:nvPr>
        </p:nvSpPr>
        <p:spPr>
          <a:xfrm>
            <a:off x="624691" y="657227"/>
            <a:ext cx="10967236" cy="5509271"/>
          </a:xfrm>
          <a:prstGeom prst="roundRect">
            <a:avLst>
              <a:gd name="adj" fmla="val 9174"/>
            </a:avLst>
          </a:prstGeom>
          <a:ln>
            <a:noFill/>
          </a:ln>
        </p:spPr>
        <p:txBody>
          <a:bodyPr rtlCol="0">
            <a:normAutofit/>
          </a:bodyPr>
          <a:lstStyle/>
          <a:p>
            <a:pPr lvl="0"/>
            <a:r>
              <a:rPr lang="nl-NL" noProof="0"/>
              <a:t>Klik op het pictogram als u een afbeelding wilt toevoegen</a:t>
            </a:r>
          </a:p>
        </p:txBody>
      </p:sp>
      <p:sp>
        <p:nvSpPr>
          <p:cNvPr id="3" name="Tijdelijke aanduiding voor datum 3">
            <a:extLst>
              <a:ext uri="{FF2B5EF4-FFF2-40B4-BE49-F238E27FC236}">
                <a16:creationId xmlns:a16="http://schemas.microsoft.com/office/drawing/2014/main" id="{C3A8D683-592E-4711-B370-343607862FE3}"/>
              </a:ext>
            </a:extLst>
          </p:cNvPr>
          <p:cNvSpPr>
            <a:spLocks noGrp="1"/>
          </p:cNvSpPr>
          <p:nvPr>
            <p:ph type="dt" sz="half" idx="15"/>
          </p:nvPr>
        </p:nvSpPr>
        <p:spPr/>
        <p:txBody>
          <a:bodyPr/>
          <a:lstStyle>
            <a:lvl1pPr>
              <a:defRPr/>
            </a:lvl1pPr>
          </a:lstStyle>
          <a:p>
            <a:pPr>
              <a:defRPr/>
            </a:pPr>
            <a:fld id="{B2F6A8F0-379F-4BB9-A99A-F59B29624E40}" type="datetimeFigureOut">
              <a:rPr lang="nl-NL"/>
              <a:pPr>
                <a:defRPr/>
              </a:pPr>
              <a:t>24-11-2025</a:t>
            </a:fld>
            <a:endParaRPr lang="nl-NL"/>
          </a:p>
        </p:txBody>
      </p:sp>
      <p:sp>
        <p:nvSpPr>
          <p:cNvPr id="4" name="Tijdelijke aanduiding voor voettekst 4">
            <a:extLst>
              <a:ext uri="{FF2B5EF4-FFF2-40B4-BE49-F238E27FC236}">
                <a16:creationId xmlns:a16="http://schemas.microsoft.com/office/drawing/2014/main" id="{E3A01C68-0A23-4658-A075-6A4A1AAF7293}"/>
              </a:ext>
            </a:extLst>
          </p:cNvPr>
          <p:cNvSpPr>
            <a:spLocks noGrp="1"/>
          </p:cNvSpPr>
          <p:nvPr>
            <p:ph type="ftr" sz="quarter" idx="16"/>
          </p:nvPr>
        </p:nvSpPr>
        <p:spPr/>
        <p:txBody>
          <a:bodyPr/>
          <a:lstStyle>
            <a:lvl1pPr>
              <a:defRPr/>
            </a:lvl1pPr>
          </a:lstStyle>
          <a:p>
            <a:pPr>
              <a:defRPr/>
            </a:pPr>
            <a:endParaRPr lang="nl-NL"/>
          </a:p>
        </p:txBody>
      </p:sp>
      <p:sp>
        <p:nvSpPr>
          <p:cNvPr id="5" name="Tijdelijke aanduiding voor dianummer 5">
            <a:extLst>
              <a:ext uri="{FF2B5EF4-FFF2-40B4-BE49-F238E27FC236}">
                <a16:creationId xmlns:a16="http://schemas.microsoft.com/office/drawing/2014/main" id="{9D06CBEF-A952-4A4F-8764-9A2D2516AE18}"/>
              </a:ext>
            </a:extLst>
          </p:cNvPr>
          <p:cNvSpPr>
            <a:spLocks noGrp="1"/>
          </p:cNvSpPr>
          <p:nvPr>
            <p:ph type="sldNum" sz="quarter" idx="17"/>
          </p:nvPr>
        </p:nvSpPr>
        <p:spPr/>
        <p:txBody>
          <a:bodyPr/>
          <a:lstStyle>
            <a:lvl1pPr>
              <a:defRPr/>
            </a:lvl1pPr>
          </a:lstStyle>
          <a:p>
            <a:pPr>
              <a:defRPr/>
            </a:pPr>
            <a:fld id="{1A4494DF-B67D-44E1-8BBF-DA1F51E298EC}" type="slidenum">
              <a:rPr lang="nl-NL"/>
              <a:pPr>
                <a:defRPr/>
              </a:pPr>
              <a:t>‹nr.›</a:t>
            </a:fld>
            <a:endParaRPr lang="nl-NL"/>
          </a:p>
        </p:txBody>
      </p:sp>
    </p:spTree>
    <p:extLst>
      <p:ext uri="{BB962C8B-B14F-4D97-AF65-F5344CB8AC3E}">
        <p14:creationId xmlns:p14="http://schemas.microsoft.com/office/powerpoint/2010/main" val="5602486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kst object en afbeelding">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1253613" y="1825627"/>
            <a:ext cx="4279025" cy="41179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0" name="Titel 1"/>
          <p:cNvSpPr>
            <a:spLocks noGrp="1"/>
          </p:cNvSpPr>
          <p:nvPr>
            <p:ph type="title"/>
          </p:nvPr>
        </p:nvSpPr>
        <p:spPr>
          <a:xfrm>
            <a:off x="1253613" y="676277"/>
            <a:ext cx="4279025" cy="1014413"/>
          </a:xfrm>
        </p:spPr>
        <p:txBody>
          <a:bodyPr>
            <a:normAutofit/>
          </a:bodyPr>
          <a:lstStyle>
            <a:lvl1pPr>
              <a:defRPr sz="2800"/>
            </a:lvl1pPr>
          </a:lstStyle>
          <a:p>
            <a:r>
              <a:rPr lang="nl-NL"/>
              <a:t>Klik om stijl te bewerken</a:t>
            </a:r>
          </a:p>
        </p:txBody>
      </p:sp>
      <p:sp>
        <p:nvSpPr>
          <p:cNvPr id="22" name="Tijdelijke aanduiding voor afbeelding 33"/>
          <p:cNvSpPr>
            <a:spLocks noGrp="1"/>
          </p:cNvSpPr>
          <p:nvPr>
            <p:ph type="pic" sz="quarter" idx="14"/>
          </p:nvPr>
        </p:nvSpPr>
        <p:spPr>
          <a:xfrm>
            <a:off x="6188365" y="657227"/>
            <a:ext cx="5403561" cy="5509271"/>
          </a:xfrm>
          <a:prstGeom prst="roundRect">
            <a:avLst>
              <a:gd name="adj" fmla="val 9174"/>
            </a:avLst>
          </a:prstGeom>
          <a:ln>
            <a:noFill/>
          </a:ln>
        </p:spPr>
        <p:txBody>
          <a:bodyPr rtlCol="0">
            <a:normAutofit/>
          </a:bodyPr>
          <a:lstStyle/>
          <a:p>
            <a:pPr lvl="0"/>
            <a:r>
              <a:rPr lang="nl-NL" noProof="0"/>
              <a:t>Klik op het pictogram als u een afbeelding wilt toevoegen</a:t>
            </a:r>
          </a:p>
        </p:txBody>
      </p:sp>
      <p:sp>
        <p:nvSpPr>
          <p:cNvPr id="5" name="Tijdelijke aanduiding voor datum 3">
            <a:extLst>
              <a:ext uri="{FF2B5EF4-FFF2-40B4-BE49-F238E27FC236}">
                <a16:creationId xmlns:a16="http://schemas.microsoft.com/office/drawing/2014/main" id="{0EB15390-DE50-41B5-BDA6-5C66CA653DF4}"/>
              </a:ext>
            </a:extLst>
          </p:cNvPr>
          <p:cNvSpPr>
            <a:spLocks noGrp="1"/>
          </p:cNvSpPr>
          <p:nvPr>
            <p:ph type="dt" sz="half" idx="15"/>
          </p:nvPr>
        </p:nvSpPr>
        <p:spPr/>
        <p:txBody>
          <a:bodyPr/>
          <a:lstStyle>
            <a:lvl1pPr>
              <a:defRPr/>
            </a:lvl1pPr>
          </a:lstStyle>
          <a:p>
            <a:pPr>
              <a:defRPr/>
            </a:pPr>
            <a:fld id="{24AF8486-6145-4AED-B5A8-645E0D673716}" type="datetimeFigureOut">
              <a:rPr lang="nl-NL"/>
              <a:pPr>
                <a:defRPr/>
              </a:pPr>
              <a:t>24-11-2025</a:t>
            </a:fld>
            <a:endParaRPr lang="nl-NL"/>
          </a:p>
        </p:txBody>
      </p:sp>
      <p:sp>
        <p:nvSpPr>
          <p:cNvPr id="6" name="Tijdelijke aanduiding voor voettekst 4">
            <a:extLst>
              <a:ext uri="{FF2B5EF4-FFF2-40B4-BE49-F238E27FC236}">
                <a16:creationId xmlns:a16="http://schemas.microsoft.com/office/drawing/2014/main" id="{3A234726-0C0B-4B5E-AEB6-505A64BEF3F3}"/>
              </a:ext>
            </a:extLst>
          </p:cNvPr>
          <p:cNvSpPr>
            <a:spLocks noGrp="1"/>
          </p:cNvSpPr>
          <p:nvPr>
            <p:ph type="ftr" sz="quarter" idx="16"/>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66CBFB83-4740-4874-AEDA-8B113FAC6D49}"/>
              </a:ext>
            </a:extLst>
          </p:cNvPr>
          <p:cNvSpPr>
            <a:spLocks noGrp="1"/>
          </p:cNvSpPr>
          <p:nvPr>
            <p:ph type="sldNum" sz="quarter" idx="17"/>
          </p:nvPr>
        </p:nvSpPr>
        <p:spPr/>
        <p:txBody>
          <a:bodyPr/>
          <a:lstStyle>
            <a:lvl1pPr>
              <a:defRPr/>
            </a:lvl1pPr>
          </a:lstStyle>
          <a:p>
            <a:pPr>
              <a:defRPr/>
            </a:pPr>
            <a:fld id="{CA152346-4D05-4678-A537-96475F24A1A8}" type="slidenum">
              <a:rPr lang="nl-NL"/>
              <a:pPr>
                <a:defRPr/>
              </a:pPr>
              <a:t>‹nr.›</a:t>
            </a:fld>
            <a:endParaRPr lang="nl-NL"/>
          </a:p>
        </p:txBody>
      </p:sp>
    </p:spTree>
    <p:extLst>
      <p:ext uri="{BB962C8B-B14F-4D97-AF65-F5344CB8AC3E}">
        <p14:creationId xmlns:p14="http://schemas.microsoft.com/office/powerpoint/2010/main" val="35634998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kst object met groen kader">
    <p:spTree>
      <p:nvGrpSpPr>
        <p:cNvPr id="1" name=""/>
        <p:cNvGrpSpPr/>
        <p:nvPr/>
      </p:nvGrpSpPr>
      <p:grpSpPr>
        <a:xfrm>
          <a:off x="0" y="0"/>
          <a:ext cx="0" cy="0"/>
          <a:chOff x="0" y="0"/>
          <a:chExt cx="0" cy="0"/>
        </a:xfrm>
      </p:grpSpPr>
      <p:sp>
        <p:nvSpPr>
          <p:cNvPr id="6" name="Rechthoek: afgeronde hoeken 5">
            <a:extLst>
              <a:ext uri="{FF2B5EF4-FFF2-40B4-BE49-F238E27FC236}">
                <a16:creationId xmlns:a16="http://schemas.microsoft.com/office/drawing/2014/main" id="{CC77156C-8440-44C8-9EE5-CE0A97B6720B}"/>
              </a:ext>
            </a:extLst>
          </p:cNvPr>
          <p:cNvSpPr/>
          <p:nvPr/>
        </p:nvSpPr>
        <p:spPr>
          <a:xfrm>
            <a:off x="7629525" y="676277"/>
            <a:ext cx="3962400" cy="5267325"/>
          </a:xfrm>
          <a:prstGeom prst="roundRect">
            <a:avLst>
              <a:gd name="adj" fmla="val 11523"/>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3" name="Tijdelijke aanduiding voor inhoud 2"/>
          <p:cNvSpPr>
            <a:spLocks noGrp="1"/>
          </p:cNvSpPr>
          <p:nvPr>
            <p:ph sz="half" idx="1"/>
          </p:nvPr>
        </p:nvSpPr>
        <p:spPr>
          <a:xfrm>
            <a:off x="838202" y="1825627"/>
            <a:ext cx="6534149" cy="41179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0" name="Titel 1"/>
          <p:cNvSpPr>
            <a:spLocks noGrp="1"/>
          </p:cNvSpPr>
          <p:nvPr>
            <p:ph type="title"/>
          </p:nvPr>
        </p:nvSpPr>
        <p:spPr>
          <a:xfrm>
            <a:off x="838202" y="676277"/>
            <a:ext cx="6534149" cy="1014413"/>
          </a:xfrm>
        </p:spPr>
        <p:txBody>
          <a:bodyPr>
            <a:normAutofit/>
          </a:bodyPr>
          <a:lstStyle>
            <a:lvl1pPr>
              <a:defRPr sz="2800"/>
            </a:lvl1pPr>
          </a:lstStyle>
          <a:p>
            <a:r>
              <a:rPr lang="nl-NL"/>
              <a:t>Klik om stijl te bewerken</a:t>
            </a:r>
          </a:p>
        </p:txBody>
      </p:sp>
      <p:sp>
        <p:nvSpPr>
          <p:cNvPr id="13" name="Tijdelijke aanduiding voor tekst 12"/>
          <p:cNvSpPr>
            <a:spLocks noGrp="1"/>
          </p:cNvSpPr>
          <p:nvPr>
            <p:ph type="body" sz="quarter" idx="14"/>
          </p:nvPr>
        </p:nvSpPr>
        <p:spPr>
          <a:xfrm>
            <a:off x="7934325" y="950913"/>
            <a:ext cx="3419473" cy="679450"/>
          </a:xfrm>
        </p:spPr>
        <p:txBody>
          <a:bodyPr anchor="ctr">
            <a:normAutofit/>
          </a:bodyPr>
          <a:lstStyle>
            <a:lvl1pPr marL="0" indent="0">
              <a:buFont typeface="Arial" panose="020B0604020202020204" pitchFamily="34" charset="0"/>
              <a:buNone/>
              <a:defRPr sz="2000" b="1">
                <a:solidFill>
                  <a:schemeClr val="bg1"/>
                </a:solidFill>
                <a:latin typeface="+mj-lt"/>
              </a:defRPr>
            </a:lvl1pPr>
          </a:lstStyle>
          <a:p>
            <a:pPr lvl="0"/>
            <a:r>
              <a:rPr lang="nl-NL"/>
              <a:t>Klikken om de tekststijl van het model te bewerken</a:t>
            </a:r>
          </a:p>
        </p:txBody>
      </p:sp>
      <p:sp>
        <p:nvSpPr>
          <p:cNvPr id="7" name="Tijdelijke aanduiding voor datum 4">
            <a:extLst>
              <a:ext uri="{FF2B5EF4-FFF2-40B4-BE49-F238E27FC236}">
                <a16:creationId xmlns:a16="http://schemas.microsoft.com/office/drawing/2014/main" id="{C7346FE9-6DB4-4E34-8093-D143B644F4C4}"/>
              </a:ext>
            </a:extLst>
          </p:cNvPr>
          <p:cNvSpPr>
            <a:spLocks noGrp="1"/>
          </p:cNvSpPr>
          <p:nvPr>
            <p:ph type="dt" sz="half" idx="15"/>
          </p:nvPr>
        </p:nvSpPr>
        <p:spPr/>
        <p:txBody>
          <a:bodyPr/>
          <a:lstStyle>
            <a:lvl1pPr>
              <a:defRPr/>
            </a:lvl1pPr>
          </a:lstStyle>
          <a:p>
            <a:pPr>
              <a:defRPr/>
            </a:pPr>
            <a:fld id="{FF9A1C09-F2DF-4278-B0E5-607A687C658A}" type="datetimeFigureOut">
              <a:rPr lang="nl-NL"/>
              <a:pPr>
                <a:defRPr/>
              </a:pPr>
              <a:t>24-11-2025</a:t>
            </a:fld>
            <a:endParaRPr lang="nl-NL"/>
          </a:p>
        </p:txBody>
      </p:sp>
      <p:sp>
        <p:nvSpPr>
          <p:cNvPr id="9" name="Tijdelijke aanduiding voor voettekst 5">
            <a:extLst>
              <a:ext uri="{FF2B5EF4-FFF2-40B4-BE49-F238E27FC236}">
                <a16:creationId xmlns:a16="http://schemas.microsoft.com/office/drawing/2014/main" id="{00F87F39-CB7D-475C-AB65-CF4414814BAC}"/>
              </a:ext>
            </a:extLst>
          </p:cNvPr>
          <p:cNvSpPr>
            <a:spLocks noGrp="1"/>
          </p:cNvSpPr>
          <p:nvPr>
            <p:ph type="ftr" sz="quarter" idx="16"/>
          </p:nvPr>
        </p:nvSpPr>
        <p:spPr/>
        <p:txBody>
          <a:bodyPr/>
          <a:lstStyle>
            <a:lvl1pPr>
              <a:defRPr/>
            </a:lvl1pPr>
          </a:lstStyle>
          <a:p>
            <a:pPr>
              <a:defRPr/>
            </a:pPr>
            <a:endParaRPr lang="nl-NL"/>
          </a:p>
        </p:txBody>
      </p:sp>
      <p:sp>
        <p:nvSpPr>
          <p:cNvPr id="10" name="Tijdelijke aanduiding voor dianummer 6">
            <a:extLst>
              <a:ext uri="{FF2B5EF4-FFF2-40B4-BE49-F238E27FC236}">
                <a16:creationId xmlns:a16="http://schemas.microsoft.com/office/drawing/2014/main" id="{72C19EAE-8D44-4BBF-89F6-CFBFBAD5E127}"/>
              </a:ext>
            </a:extLst>
          </p:cNvPr>
          <p:cNvSpPr>
            <a:spLocks noGrp="1"/>
          </p:cNvSpPr>
          <p:nvPr>
            <p:ph type="sldNum" sz="quarter" idx="17"/>
          </p:nvPr>
        </p:nvSpPr>
        <p:spPr/>
        <p:txBody>
          <a:bodyPr/>
          <a:lstStyle>
            <a:lvl1pPr>
              <a:defRPr/>
            </a:lvl1pPr>
          </a:lstStyle>
          <a:p>
            <a:pPr>
              <a:defRPr/>
            </a:pPr>
            <a:fld id="{9FC19B58-DE61-48FC-9F60-24DDF1D5E6E1}" type="slidenum">
              <a:rPr lang="nl-NL"/>
              <a:pPr>
                <a:defRPr/>
              </a:pPr>
              <a:t>‹nr.›</a:t>
            </a:fld>
            <a:endParaRPr lang="nl-NL"/>
          </a:p>
        </p:txBody>
      </p:sp>
      <p:sp>
        <p:nvSpPr>
          <p:cNvPr id="5" name="Tijdelijke aanduiding voor tekst 4">
            <a:extLst>
              <a:ext uri="{FF2B5EF4-FFF2-40B4-BE49-F238E27FC236}">
                <a16:creationId xmlns:a16="http://schemas.microsoft.com/office/drawing/2014/main" id="{C06F1F52-0B00-4D40-99D1-29036E53551D}"/>
              </a:ext>
            </a:extLst>
          </p:cNvPr>
          <p:cNvSpPr>
            <a:spLocks noGrp="1"/>
          </p:cNvSpPr>
          <p:nvPr>
            <p:ph type="body" sz="quarter" idx="18"/>
          </p:nvPr>
        </p:nvSpPr>
        <p:spPr>
          <a:xfrm>
            <a:off x="7934325" y="1825625"/>
            <a:ext cx="3419475" cy="3843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343851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de-D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7" name="Tijdelijke aanduiding voor datum 6"/>
          <p:cNvSpPr>
            <a:spLocks noGrp="1"/>
          </p:cNvSpPr>
          <p:nvPr>
            <p:ph type="dt" sz="half" idx="10"/>
          </p:nvPr>
        </p:nvSpPr>
        <p:spPr/>
        <p:txBody>
          <a:bodyPr/>
          <a:lstStyle/>
          <a:p>
            <a:fld id="{CA953BDC-9EAE-49FE-9892-958C9F845175}" type="datetimeFigureOut">
              <a:rPr lang="de-DE" smtClean="0"/>
              <a:t>24.11.2025</a:t>
            </a:fld>
            <a:endParaRPr lang="de-DE"/>
          </a:p>
        </p:txBody>
      </p:sp>
      <p:sp>
        <p:nvSpPr>
          <p:cNvPr id="8" name="Tijdelijke aanduiding voor voettekst 7"/>
          <p:cNvSpPr>
            <a:spLocks noGrp="1"/>
          </p:cNvSpPr>
          <p:nvPr>
            <p:ph type="ftr" sz="quarter" idx="11"/>
          </p:nvPr>
        </p:nvSpPr>
        <p:spPr/>
        <p:txBody>
          <a:bodyPr/>
          <a:lstStyle/>
          <a:p>
            <a:endParaRPr lang="de-DE"/>
          </a:p>
        </p:txBody>
      </p:sp>
      <p:sp>
        <p:nvSpPr>
          <p:cNvPr id="9" name="Tijdelijke aanduiding voor dianummer 8"/>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1483159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eel tekstvlak met object">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id="{DF96B0DA-E2C4-40CF-B791-970E90E68545}"/>
              </a:ext>
            </a:extLst>
          </p:cNvPr>
          <p:cNvSpPr/>
          <p:nvPr/>
        </p:nvSpPr>
        <p:spPr>
          <a:xfrm>
            <a:off x="600076" y="365125"/>
            <a:ext cx="5419725" cy="5924550"/>
          </a:xfrm>
          <a:prstGeom prst="roundRect">
            <a:avLst>
              <a:gd name="adj" fmla="val 11523"/>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067000" y="676277"/>
            <a:ext cx="4571999" cy="1014413"/>
          </a:xfrm>
        </p:spPr>
        <p:txBody>
          <a:bodyPr>
            <a:normAutofit/>
          </a:bodyPr>
          <a:lstStyle>
            <a:lvl1pPr>
              <a:defRPr sz="2800"/>
            </a:lvl1pPr>
          </a:lstStyle>
          <a:p>
            <a:r>
              <a:rPr lang="nl-NL"/>
              <a:t>Klik om stijl te bewerken</a:t>
            </a:r>
          </a:p>
        </p:txBody>
      </p:sp>
      <p:sp>
        <p:nvSpPr>
          <p:cNvPr id="15" name="Tijdelijke aanduiding voor inhoud 14"/>
          <p:cNvSpPr>
            <a:spLocks noGrp="1"/>
          </p:cNvSpPr>
          <p:nvPr>
            <p:ph sz="quarter" idx="16"/>
          </p:nvPr>
        </p:nvSpPr>
        <p:spPr>
          <a:xfrm>
            <a:off x="6335713" y="495300"/>
            <a:ext cx="5186363" cy="54483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atum 4">
            <a:extLst>
              <a:ext uri="{FF2B5EF4-FFF2-40B4-BE49-F238E27FC236}">
                <a16:creationId xmlns:a16="http://schemas.microsoft.com/office/drawing/2014/main" id="{A6182449-88A4-4B93-B951-A475007269E6}"/>
              </a:ext>
            </a:extLst>
          </p:cNvPr>
          <p:cNvSpPr>
            <a:spLocks noGrp="1"/>
          </p:cNvSpPr>
          <p:nvPr>
            <p:ph type="dt" sz="half" idx="17"/>
          </p:nvPr>
        </p:nvSpPr>
        <p:spPr/>
        <p:txBody>
          <a:bodyPr/>
          <a:lstStyle>
            <a:lvl1pPr>
              <a:defRPr/>
            </a:lvl1pPr>
          </a:lstStyle>
          <a:p>
            <a:pPr>
              <a:defRPr/>
            </a:pPr>
            <a:fld id="{8046EE31-0477-40ED-845B-30600AD098B0}" type="datetimeFigureOut">
              <a:rPr lang="nl-NL"/>
              <a:pPr>
                <a:defRPr/>
              </a:pPr>
              <a:t>24-11-2025</a:t>
            </a:fld>
            <a:endParaRPr lang="nl-NL"/>
          </a:p>
        </p:txBody>
      </p:sp>
      <p:sp>
        <p:nvSpPr>
          <p:cNvPr id="7" name="Tijdelijke aanduiding voor voettekst 5">
            <a:extLst>
              <a:ext uri="{FF2B5EF4-FFF2-40B4-BE49-F238E27FC236}">
                <a16:creationId xmlns:a16="http://schemas.microsoft.com/office/drawing/2014/main" id="{6A49C2AC-0522-4F85-880A-FA227E8ABF38}"/>
              </a:ext>
            </a:extLst>
          </p:cNvPr>
          <p:cNvSpPr>
            <a:spLocks noGrp="1"/>
          </p:cNvSpPr>
          <p:nvPr>
            <p:ph type="ftr" sz="quarter" idx="18"/>
          </p:nvPr>
        </p:nvSpPr>
        <p:spPr/>
        <p:txBody>
          <a:bodyPr/>
          <a:lstStyle>
            <a:lvl1pPr>
              <a:defRPr/>
            </a:lvl1pPr>
          </a:lstStyle>
          <a:p>
            <a:pPr>
              <a:defRPr/>
            </a:pPr>
            <a:endParaRPr lang="nl-NL"/>
          </a:p>
        </p:txBody>
      </p:sp>
      <p:sp>
        <p:nvSpPr>
          <p:cNvPr id="8" name="Tijdelijke aanduiding voor dianummer 6">
            <a:extLst>
              <a:ext uri="{FF2B5EF4-FFF2-40B4-BE49-F238E27FC236}">
                <a16:creationId xmlns:a16="http://schemas.microsoft.com/office/drawing/2014/main" id="{9C3555FA-E808-490D-81BF-619C87F6799F}"/>
              </a:ext>
            </a:extLst>
          </p:cNvPr>
          <p:cNvSpPr>
            <a:spLocks noGrp="1"/>
          </p:cNvSpPr>
          <p:nvPr>
            <p:ph type="sldNum" sz="quarter" idx="19"/>
          </p:nvPr>
        </p:nvSpPr>
        <p:spPr/>
        <p:txBody>
          <a:bodyPr/>
          <a:lstStyle>
            <a:lvl1pPr>
              <a:defRPr/>
            </a:lvl1pPr>
          </a:lstStyle>
          <a:p>
            <a:pPr>
              <a:defRPr/>
            </a:pPr>
            <a:fld id="{C4794CF6-5502-4A26-A212-E29BA3B3737B}" type="slidenum">
              <a:rPr lang="nl-NL"/>
              <a:pPr>
                <a:defRPr/>
              </a:pPr>
              <a:t>‹nr.›</a:t>
            </a:fld>
            <a:endParaRPr lang="nl-NL"/>
          </a:p>
        </p:txBody>
      </p:sp>
      <p:sp>
        <p:nvSpPr>
          <p:cNvPr id="4" name="Tijdelijke aanduiding voor tekst 3">
            <a:extLst>
              <a:ext uri="{FF2B5EF4-FFF2-40B4-BE49-F238E27FC236}">
                <a16:creationId xmlns:a16="http://schemas.microsoft.com/office/drawing/2014/main" id="{5676B4AA-EB9B-41C0-AB3B-FED9D7E2C2B3}"/>
              </a:ext>
            </a:extLst>
          </p:cNvPr>
          <p:cNvSpPr>
            <a:spLocks noGrp="1"/>
          </p:cNvSpPr>
          <p:nvPr>
            <p:ph type="body" sz="quarter" idx="20"/>
          </p:nvPr>
        </p:nvSpPr>
        <p:spPr>
          <a:xfrm>
            <a:off x="1066999" y="1825626"/>
            <a:ext cx="4571999"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3411404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roen tekstvlak met object">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id="{DF96B0DA-E2C4-40CF-B791-970E90E68545}"/>
              </a:ext>
            </a:extLst>
          </p:cNvPr>
          <p:cNvSpPr/>
          <p:nvPr/>
        </p:nvSpPr>
        <p:spPr>
          <a:xfrm>
            <a:off x="600076" y="365125"/>
            <a:ext cx="5419725" cy="5924550"/>
          </a:xfrm>
          <a:prstGeom prst="roundRect">
            <a:avLst>
              <a:gd name="adj" fmla="val 11523"/>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067000" y="676277"/>
            <a:ext cx="4571999" cy="1014413"/>
          </a:xfrm>
        </p:spPr>
        <p:txBody>
          <a:bodyPr>
            <a:normAutofit/>
          </a:bodyPr>
          <a:lstStyle>
            <a:lvl1pPr>
              <a:defRPr sz="2800"/>
            </a:lvl1pPr>
          </a:lstStyle>
          <a:p>
            <a:r>
              <a:rPr lang="nl-NL"/>
              <a:t>Klik om stijl te bewerken</a:t>
            </a:r>
          </a:p>
        </p:txBody>
      </p:sp>
      <p:sp>
        <p:nvSpPr>
          <p:cNvPr id="15" name="Tijdelijke aanduiding voor inhoud 14"/>
          <p:cNvSpPr>
            <a:spLocks noGrp="1"/>
          </p:cNvSpPr>
          <p:nvPr>
            <p:ph sz="quarter" idx="16"/>
          </p:nvPr>
        </p:nvSpPr>
        <p:spPr>
          <a:xfrm>
            <a:off x="6335713" y="495300"/>
            <a:ext cx="5186363" cy="54483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atum 4">
            <a:extLst>
              <a:ext uri="{FF2B5EF4-FFF2-40B4-BE49-F238E27FC236}">
                <a16:creationId xmlns:a16="http://schemas.microsoft.com/office/drawing/2014/main" id="{A6182449-88A4-4B93-B951-A475007269E6}"/>
              </a:ext>
            </a:extLst>
          </p:cNvPr>
          <p:cNvSpPr>
            <a:spLocks noGrp="1"/>
          </p:cNvSpPr>
          <p:nvPr>
            <p:ph type="dt" sz="half" idx="17"/>
          </p:nvPr>
        </p:nvSpPr>
        <p:spPr/>
        <p:txBody>
          <a:bodyPr/>
          <a:lstStyle>
            <a:lvl1pPr>
              <a:defRPr/>
            </a:lvl1pPr>
          </a:lstStyle>
          <a:p>
            <a:pPr>
              <a:defRPr/>
            </a:pPr>
            <a:fld id="{8046EE31-0477-40ED-845B-30600AD098B0}" type="datetimeFigureOut">
              <a:rPr lang="nl-NL"/>
              <a:pPr>
                <a:defRPr/>
              </a:pPr>
              <a:t>24-11-2025</a:t>
            </a:fld>
            <a:endParaRPr lang="nl-NL"/>
          </a:p>
        </p:txBody>
      </p:sp>
      <p:sp>
        <p:nvSpPr>
          <p:cNvPr id="7" name="Tijdelijke aanduiding voor voettekst 5">
            <a:extLst>
              <a:ext uri="{FF2B5EF4-FFF2-40B4-BE49-F238E27FC236}">
                <a16:creationId xmlns:a16="http://schemas.microsoft.com/office/drawing/2014/main" id="{6A49C2AC-0522-4F85-880A-FA227E8ABF38}"/>
              </a:ext>
            </a:extLst>
          </p:cNvPr>
          <p:cNvSpPr>
            <a:spLocks noGrp="1"/>
          </p:cNvSpPr>
          <p:nvPr>
            <p:ph type="ftr" sz="quarter" idx="18"/>
          </p:nvPr>
        </p:nvSpPr>
        <p:spPr/>
        <p:txBody>
          <a:bodyPr/>
          <a:lstStyle>
            <a:lvl1pPr>
              <a:defRPr/>
            </a:lvl1pPr>
          </a:lstStyle>
          <a:p>
            <a:pPr>
              <a:defRPr/>
            </a:pPr>
            <a:endParaRPr lang="nl-NL"/>
          </a:p>
        </p:txBody>
      </p:sp>
      <p:sp>
        <p:nvSpPr>
          <p:cNvPr id="8" name="Tijdelijke aanduiding voor dianummer 6">
            <a:extLst>
              <a:ext uri="{FF2B5EF4-FFF2-40B4-BE49-F238E27FC236}">
                <a16:creationId xmlns:a16="http://schemas.microsoft.com/office/drawing/2014/main" id="{9C3555FA-E808-490D-81BF-619C87F6799F}"/>
              </a:ext>
            </a:extLst>
          </p:cNvPr>
          <p:cNvSpPr>
            <a:spLocks noGrp="1"/>
          </p:cNvSpPr>
          <p:nvPr>
            <p:ph type="sldNum" sz="quarter" idx="19"/>
          </p:nvPr>
        </p:nvSpPr>
        <p:spPr/>
        <p:txBody>
          <a:bodyPr/>
          <a:lstStyle>
            <a:lvl1pPr>
              <a:defRPr/>
            </a:lvl1pPr>
          </a:lstStyle>
          <a:p>
            <a:pPr>
              <a:defRPr/>
            </a:pPr>
            <a:fld id="{C4794CF6-5502-4A26-A212-E29BA3B3737B}" type="slidenum">
              <a:rPr lang="nl-NL"/>
              <a:pPr>
                <a:defRPr/>
              </a:pPr>
              <a:t>‹nr.›</a:t>
            </a:fld>
            <a:endParaRPr lang="nl-NL"/>
          </a:p>
        </p:txBody>
      </p:sp>
      <p:sp>
        <p:nvSpPr>
          <p:cNvPr id="10" name="Tijdelijke aanduiding voor tekst 3">
            <a:extLst>
              <a:ext uri="{FF2B5EF4-FFF2-40B4-BE49-F238E27FC236}">
                <a16:creationId xmlns:a16="http://schemas.microsoft.com/office/drawing/2014/main" id="{BDE60FD8-6DFA-457D-8652-3F1F6EC50849}"/>
              </a:ext>
            </a:extLst>
          </p:cNvPr>
          <p:cNvSpPr>
            <a:spLocks noGrp="1"/>
          </p:cNvSpPr>
          <p:nvPr>
            <p:ph type="body" sz="quarter" idx="20"/>
          </p:nvPr>
        </p:nvSpPr>
        <p:spPr>
          <a:xfrm>
            <a:off x="1066999" y="1825626"/>
            <a:ext cx="4571999"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2532569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Zachtrood tekstvlak met object">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id="{EC5F3244-F065-4D26-9A8D-7FAE55A76F2B}"/>
              </a:ext>
            </a:extLst>
          </p:cNvPr>
          <p:cNvSpPr/>
          <p:nvPr/>
        </p:nvSpPr>
        <p:spPr>
          <a:xfrm>
            <a:off x="600076" y="365125"/>
            <a:ext cx="5419725" cy="5924550"/>
          </a:xfrm>
          <a:prstGeom prst="roundRect">
            <a:avLst>
              <a:gd name="adj" fmla="val 11523"/>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094991" y="676277"/>
            <a:ext cx="4562671" cy="1014413"/>
          </a:xfrm>
        </p:spPr>
        <p:txBody>
          <a:bodyPr>
            <a:normAutofit/>
          </a:bodyPr>
          <a:lstStyle>
            <a:lvl1pPr>
              <a:defRPr sz="2800"/>
            </a:lvl1pPr>
          </a:lstStyle>
          <a:p>
            <a:r>
              <a:rPr lang="nl-NL"/>
              <a:t>Klik om stijl te bewerken</a:t>
            </a:r>
          </a:p>
        </p:txBody>
      </p:sp>
      <p:sp>
        <p:nvSpPr>
          <p:cNvPr id="15" name="Tijdelijke aanduiding voor inhoud 14"/>
          <p:cNvSpPr>
            <a:spLocks noGrp="1"/>
          </p:cNvSpPr>
          <p:nvPr>
            <p:ph sz="quarter" idx="16"/>
          </p:nvPr>
        </p:nvSpPr>
        <p:spPr>
          <a:xfrm>
            <a:off x="6335713" y="495300"/>
            <a:ext cx="5186363" cy="54483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atum 4">
            <a:extLst>
              <a:ext uri="{FF2B5EF4-FFF2-40B4-BE49-F238E27FC236}">
                <a16:creationId xmlns:a16="http://schemas.microsoft.com/office/drawing/2014/main" id="{38155526-16E6-44F3-831D-606A3A82AF53}"/>
              </a:ext>
            </a:extLst>
          </p:cNvPr>
          <p:cNvSpPr>
            <a:spLocks noGrp="1"/>
          </p:cNvSpPr>
          <p:nvPr>
            <p:ph type="dt" sz="half" idx="17"/>
          </p:nvPr>
        </p:nvSpPr>
        <p:spPr/>
        <p:txBody>
          <a:bodyPr/>
          <a:lstStyle>
            <a:lvl1pPr>
              <a:defRPr/>
            </a:lvl1pPr>
          </a:lstStyle>
          <a:p>
            <a:pPr>
              <a:defRPr/>
            </a:pPr>
            <a:fld id="{9CCC03D5-8B3C-4A2B-A17C-90F58BE8A8D4}" type="datetimeFigureOut">
              <a:rPr lang="nl-NL"/>
              <a:pPr>
                <a:defRPr/>
              </a:pPr>
              <a:t>24-11-2025</a:t>
            </a:fld>
            <a:endParaRPr lang="nl-NL"/>
          </a:p>
        </p:txBody>
      </p:sp>
      <p:sp>
        <p:nvSpPr>
          <p:cNvPr id="7" name="Tijdelijke aanduiding voor voettekst 5">
            <a:extLst>
              <a:ext uri="{FF2B5EF4-FFF2-40B4-BE49-F238E27FC236}">
                <a16:creationId xmlns:a16="http://schemas.microsoft.com/office/drawing/2014/main" id="{1135D280-6FFA-4363-8A26-B5868536ACFE}"/>
              </a:ext>
            </a:extLst>
          </p:cNvPr>
          <p:cNvSpPr>
            <a:spLocks noGrp="1"/>
          </p:cNvSpPr>
          <p:nvPr>
            <p:ph type="ftr" sz="quarter" idx="18"/>
          </p:nvPr>
        </p:nvSpPr>
        <p:spPr/>
        <p:txBody>
          <a:bodyPr/>
          <a:lstStyle>
            <a:lvl1pPr>
              <a:defRPr/>
            </a:lvl1pPr>
          </a:lstStyle>
          <a:p>
            <a:pPr>
              <a:defRPr/>
            </a:pPr>
            <a:endParaRPr lang="nl-NL"/>
          </a:p>
        </p:txBody>
      </p:sp>
      <p:sp>
        <p:nvSpPr>
          <p:cNvPr id="8" name="Tijdelijke aanduiding voor dianummer 6">
            <a:extLst>
              <a:ext uri="{FF2B5EF4-FFF2-40B4-BE49-F238E27FC236}">
                <a16:creationId xmlns:a16="http://schemas.microsoft.com/office/drawing/2014/main" id="{A832EB51-EF16-440E-AC0A-EFFFB9FA4D1F}"/>
              </a:ext>
            </a:extLst>
          </p:cNvPr>
          <p:cNvSpPr>
            <a:spLocks noGrp="1"/>
          </p:cNvSpPr>
          <p:nvPr>
            <p:ph type="sldNum" sz="quarter" idx="19"/>
          </p:nvPr>
        </p:nvSpPr>
        <p:spPr/>
        <p:txBody>
          <a:bodyPr/>
          <a:lstStyle>
            <a:lvl1pPr>
              <a:defRPr/>
            </a:lvl1pPr>
          </a:lstStyle>
          <a:p>
            <a:pPr>
              <a:defRPr/>
            </a:pPr>
            <a:fld id="{499F8ED1-7396-477E-851A-58AC920FD04A}" type="slidenum">
              <a:rPr lang="nl-NL"/>
              <a:pPr>
                <a:defRPr/>
              </a:pPr>
              <a:t>‹nr.›</a:t>
            </a:fld>
            <a:endParaRPr lang="nl-NL"/>
          </a:p>
        </p:txBody>
      </p:sp>
      <p:sp>
        <p:nvSpPr>
          <p:cNvPr id="10" name="Tijdelijke aanduiding voor tekst 3">
            <a:extLst>
              <a:ext uri="{FF2B5EF4-FFF2-40B4-BE49-F238E27FC236}">
                <a16:creationId xmlns:a16="http://schemas.microsoft.com/office/drawing/2014/main" id="{2DAF36FD-B503-4349-8C4A-62BE4F5DC8B6}"/>
              </a:ext>
            </a:extLst>
          </p:cNvPr>
          <p:cNvSpPr>
            <a:spLocks noGrp="1"/>
          </p:cNvSpPr>
          <p:nvPr>
            <p:ph type="body" sz="quarter" idx="20"/>
          </p:nvPr>
        </p:nvSpPr>
        <p:spPr>
          <a:xfrm>
            <a:off x="1066999" y="1825626"/>
            <a:ext cx="4571999"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2881720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ood tekstvlak met object">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id="{836CA675-CDEA-423A-AFD8-7E198D66DB7C}"/>
              </a:ext>
            </a:extLst>
          </p:cNvPr>
          <p:cNvSpPr/>
          <p:nvPr/>
        </p:nvSpPr>
        <p:spPr>
          <a:xfrm>
            <a:off x="600076" y="365125"/>
            <a:ext cx="5419725" cy="5924550"/>
          </a:xfrm>
          <a:prstGeom prst="roundRect">
            <a:avLst>
              <a:gd name="adj" fmla="val 11523"/>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076332" y="676277"/>
            <a:ext cx="4488025" cy="1014413"/>
          </a:xfrm>
        </p:spPr>
        <p:txBody>
          <a:bodyPr>
            <a:normAutofit/>
          </a:bodyPr>
          <a:lstStyle>
            <a:lvl1pPr>
              <a:defRPr sz="2800">
                <a:solidFill>
                  <a:schemeClr val="bg1"/>
                </a:solidFill>
              </a:defRPr>
            </a:lvl1pPr>
          </a:lstStyle>
          <a:p>
            <a:r>
              <a:rPr lang="nl-NL"/>
              <a:t>Klik om stijl te bewerken</a:t>
            </a:r>
          </a:p>
        </p:txBody>
      </p:sp>
      <p:sp>
        <p:nvSpPr>
          <p:cNvPr id="15" name="Tijdelijke aanduiding voor inhoud 14"/>
          <p:cNvSpPr>
            <a:spLocks noGrp="1"/>
          </p:cNvSpPr>
          <p:nvPr>
            <p:ph sz="quarter" idx="16"/>
          </p:nvPr>
        </p:nvSpPr>
        <p:spPr>
          <a:xfrm>
            <a:off x="6335713" y="495300"/>
            <a:ext cx="5186363" cy="54483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atum 4">
            <a:extLst>
              <a:ext uri="{FF2B5EF4-FFF2-40B4-BE49-F238E27FC236}">
                <a16:creationId xmlns:a16="http://schemas.microsoft.com/office/drawing/2014/main" id="{BB85AFFD-D41A-49FA-86DC-6EDD5C484A10}"/>
              </a:ext>
            </a:extLst>
          </p:cNvPr>
          <p:cNvSpPr>
            <a:spLocks noGrp="1"/>
          </p:cNvSpPr>
          <p:nvPr>
            <p:ph type="dt" sz="half" idx="17"/>
          </p:nvPr>
        </p:nvSpPr>
        <p:spPr/>
        <p:txBody>
          <a:bodyPr/>
          <a:lstStyle>
            <a:lvl1pPr>
              <a:defRPr/>
            </a:lvl1pPr>
          </a:lstStyle>
          <a:p>
            <a:pPr>
              <a:defRPr/>
            </a:pPr>
            <a:fld id="{03B62694-B55D-4339-9DB7-812A3B633813}" type="datetimeFigureOut">
              <a:rPr lang="nl-NL"/>
              <a:pPr>
                <a:defRPr/>
              </a:pPr>
              <a:t>24-11-2025</a:t>
            </a:fld>
            <a:endParaRPr lang="nl-NL"/>
          </a:p>
        </p:txBody>
      </p:sp>
      <p:sp>
        <p:nvSpPr>
          <p:cNvPr id="7" name="Tijdelijke aanduiding voor voettekst 5">
            <a:extLst>
              <a:ext uri="{FF2B5EF4-FFF2-40B4-BE49-F238E27FC236}">
                <a16:creationId xmlns:a16="http://schemas.microsoft.com/office/drawing/2014/main" id="{03278ABA-C8BE-48FB-96BB-40E387510A88}"/>
              </a:ext>
            </a:extLst>
          </p:cNvPr>
          <p:cNvSpPr>
            <a:spLocks noGrp="1"/>
          </p:cNvSpPr>
          <p:nvPr>
            <p:ph type="ftr" sz="quarter" idx="18"/>
          </p:nvPr>
        </p:nvSpPr>
        <p:spPr/>
        <p:txBody>
          <a:bodyPr/>
          <a:lstStyle>
            <a:lvl1pPr>
              <a:defRPr/>
            </a:lvl1pPr>
          </a:lstStyle>
          <a:p>
            <a:pPr>
              <a:defRPr/>
            </a:pPr>
            <a:endParaRPr lang="nl-NL"/>
          </a:p>
        </p:txBody>
      </p:sp>
      <p:sp>
        <p:nvSpPr>
          <p:cNvPr id="8" name="Tijdelijke aanduiding voor dianummer 6">
            <a:extLst>
              <a:ext uri="{FF2B5EF4-FFF2-40B4-BE49-F238E27FC236}">
                <a16:creationId xmlns:a16="http://schemas.microsoft.com/office/drawing/2014/main" id="{8AE31105-0DD4-43E9-B501-4E3116780160}"/>
              </a:ext>
            </a:extLst>
          </p:cNvPr>
          <p:cNvSpPr>
            <a:spLocks noGrp="1"/>
          </p:cNvSpPr>
          <p:nvPr>
            <p:ph type="sldNum" sz="quarter" idx="19"/>
          </p:nvPr>
        </p:nvSpPr>
        <p:spPr/>
        <p:txBody>
          <a:bodyPr/>
          <a:lstStyle>
            <a:lvl1pPr>
              <a:defRPr/>
            </a:lvl1pPr>
          </a:lstStyle>
          <a:p>
            <a:pPr>
              <a:defRPr/>
            </a:pPr>
            <a:fld id="{B04C5174-E14A-4A4B-A865-4715019BBE45}" type="slidenum">
              <a:rPr lang="nl-NL"/>
              <a:pPr>
                <a:defRPr/>
              </a:pPr>
              <a:t>‹nr.›</a:t>
            </a:fld>
            <a:endParaRPr lang="nl-NL"/>
          </a:p>
        </p:txBody>
      </p:sp>
      <p:sp>
        <p:nvSpPr>
          <p:cNvPr id="10" name="Tijdelijke aanduiding voor tekst 3">
            <a:extLst>
              <a:ext uri="{FF2B5EF4-FFF2-40B4-BE49-F238E27FC236}">
                <a16:creationId xmlns:a16="http://schemas.microsoft.com/office/drawing/2014/main" id="{DACB66DA-55E7-4278-9089-4C8B81834475}"/>
              </a:ext>
            </a:extLst>
          </p:cNvPr>
          <p:cNvSpPr>
            <a:spLocks noGrp="1"/>
          </p:cNvSpPr>
          <p:nvPr>
            <p:ph type="body" sz="quarter" idx="20"/>
          </p:nvPr>
        </p:nvSpPr>
        <p:spPr>
          <a:xfrm>
            <a:off x="1066999" y="1825626"/>
            <a:ext cx="4571999" cy="41179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3208385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Geel vlak met tekst">
    <p:spTree>
      <p:nvGrpSpPr>
        <p:cNvPr id="1" name=""/>
        <p:cNvGrpSpPr/>
        <p:nvPr/>
      </p:nvGrpSpPr>
      <p:grpSpPr>
        <a:xfrm>
          <a:off x="0" y="0"/>
          <a:ext cx="0" cy="0"/>
          <a:chOff x="0" y="0"/>
          <a:chExt cx="0" cy="0"/>
        </a:xfrm>
      </p:grpSpPr>
      <p:sp>
        <p:nvSpPr>
          <p:cNvPr id="4" name="Rechthoek: afgeronde hoeken 3">
            <a:extLst>
              <a:ext uri="{FF2B5EF4-FFF2-40B4-BE49-F238E27FC236}">
                <a16:creationId xmlns:a16="http://schemas.microsoft.com/office/drawing/2014/main" id="{1789BA12-667E-45D5-B586-ABC5911B0551}"/>
              </a:ext>
            </a:extLst>
          </p:cNvPr>
          <p:cNvSpPr/>
          <p:nvPr/>
        </p:nvSpPr>
        <p:spPr>
          <a:xfrm>
            <a:off x="600075" y="365125"/>
            <a:ext cx="10991851" cy="5924550"/>
          </a:xfrm>
          <a:prstGeom prst="roundRect">
            <a:avLst>
              <a:gd name="adj" fmla="val 11523"/>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2" y="676277"/>
            <a:ext cx="9452488" cy="1014413"/>
          </a:xfrm>
        </p:spPr>
        <p:txBody>
          <a:bodyPr>
            <a:normAutofit/>
          </a:bodyPr>
          <a:lstStyle>
            <a:lvl1pPr>
              <a:defRPr sz="2800"/>
            </a:lvl1pPr>
          </a:lstStyle>
          <a:p>
            <a:r>
              <a:rPr lang="nl-NL"/>
              <a:t>Klik om stijl te bewerken</a:t>
            </a:r>
          </a:p>
        </p:txBody>
      </p:sp>
      <p:sp>
        <p:nvSpPr>
          <p:cNvPr id="5" name="Tijdelijke aanduiding voor datum 4">
            <a:extLst>
              <a:ext uri="{FF2B5EF4-FFF2-40B4-BE49-F238E27FC236}">
                <a16:creationId xmlns:a16="http://schemas.microsoft.com/office/drawing/2014/main" id="{4B40846A-4572-4970-9A78-1105BB3D774B}"/>
              </a:ext>
            </a:extLst>
          </p:cNvPr>
          <p:cNvSpPr>
            <a:spLocks noGrp="1"/>
          </p:cNvSpPr>
          <p:nvPr>
            <p:ph type="dt" sz="half" idx="10"/>
          </p:nvPr>
        </p:nvSpPr>
        <p:spPr/>
        <p:txBody>
          <a:bodyPr/>
          <a:lstStyle>
            <a:lvl1pPr>
              <a:defRPr/>
            </a:lvl1pPr>
          </a:lstStyle>
          <a:p>
            <a:pPr>
              <a:defRPr/>
            </a:pPr>
            <a:fld id="{B9969E78-3647-485E-895D-94ECBCFB92DD}" type="datetimeFigureOut">
              <a:rPr lang="nl-NL"/>
              <a:pPr>
                <a:defRPr/>
              </a:pPr>
              <a:t>24-11-2025</a:t>
            </a:fld>
            <a:endParaRPr lang="nl-NL"/>
          </a:p>
        </p:txBody>
      </p:sp>
      <p:sp>
        <p:nvSpPr>
          <p:cNvPr id="6" name="Tijdelijke aanduiding voor voettekst 5">
            <a:extLst>
              <a:ext uri="{FF2B5EF4-FFF2-40B4-BE49-F238E27FC236}">
                <a16:creationId xmlns:a16="http://schemas.microsoft.com/office/drawing/2014/main" id="{6E019537-B808-48B8-87C9-DAD4577D3333}"/>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6">
            <a:extLst>
              <a:ext uri="{FF2B5EF4-FFF2-40B4-BE49-F238E27FC236}">
                <a16:creationId xmlns:a16="http://schemas.microsoft.com/office/drawing/2014/main" id="{77A5FD47-FF80-4972-9F8D-4769D64E2F40}"/>
              </a:ext>
            </a:extLst>
          </p:cNvPr>
          <p:cNvSpPr>
            <a:spLocks noGrp="1"/>
          </p:cNvSpPr>
          <p:nvPr>
            <p:ph type="sldNum" sz="quarter" idx="12"/>
          </p:nvPr>
        </p:nvSpPr>
        <p:spPr/>
        <p:txBody>
          <a:bodyPr/>
          <a:lstStyle>
            <a:lvl1pPr>
              <a:defRPr/>
            </a:lvl1pPr>
          </a:lstStyle>
          <a:p>
            <a:pPr>
              <a:defRPr/>
            </a:pPr>
            <a:fld id="{29ECC3CE-4713-4776-89BB-084F823C6474}" type="slidenum">
              <a:rPr lang="nl-NL"/>
              <a:pPr>
                <a:defRPr/>
              </a:pPr>
              <a:t>‹nr.›</a:t>
            </a:fld>
            <a:endParaRPr lang="nl-NL"/>
          </a:p>
        </p:txBody>
      </p:sp>
      <p:sp>
        <p:nvSpPr>
          <p:cNvPr id="8" name="Tijdelijke aanduiding voor tekst 3">
            <a:extLst>
              <a:ext uri="{FF2B5EF4-FFF2-40B4-BE49-F238E27FC236}">
                <a16:creationId xmlns:a16="http://schemas.microsoft.com/office/drawing/2014/main" id="{E950906F-A590-43D0-A970-D0E9D2E1FB24}"/>
              </a:ext>
            </a:extLst>
          </p:cNvPr>
          <p:cNvSpPr>
            <a:spLocks noGrp="1"/>
          </p:cNvSpPr>
          <p:nvPr>
            <p:ph type="body" sz="quarter" idx="20"/>
          </p:nvPr>
        </p:nvSpPr>
        <p:spPr>
          <a:xfrm>
            <a:off x="1253612" y="1825626"/>
            <a:ext cx="9452488"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6184954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roen vlak met tekst">
    <p:spTree>
      <p:nvGrpSpPr>
        <p:cNvPr id="1" name=""/>
        <p:cNvGrpSpPr/>
        <p:nvPr/>
      </p:nvGrpSpPr>
      <p:grpSpPr>
        <a:xfrm>
          <a:off x="0" y="0"/>
          <a:ext cx="0" cy="0"/>
          <a:chOff x="0" y="0"/>
          <a:chExt cx="0" cy="0"/>
        </a:xfrm>
      </p:grpSpPr>
      <p:sp>
        <p:nvSpPr>
          <p:cNvPr id="4" name="Rechthoek: afgeronde hoeken 3">
            <a:extLst>
              <a:ext uri="{FF2B5EF4-FFF2-40B4-BE49-F238E27FC236}">
                <a16:creationId xmlns:a16="http://schemas.microsoft.com/office/drawing/2014/main" id="{1789BA12-667E-45D5-B586-ABC5911B0551}"/>
              </a:ext>
            </a:extLst>
          </p:cNvPr>
          <p:cNvSpPr/>
          <p:nvPr/>
        </p:nvSpPr>
        <p:spPr>
          <a:xfrm>
            <a:off x="600075" y="365125"/>
            <a:ext cx="10991851" cy="5924550"/>
          </a:xfrm>
          <a:prstGeom prst="roundRect">
            <a:avLst>
              <a:gd name="adj" fmla="val 11523"/>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2" y="676277"/>
            <a:ext cx="9452488" cy="1014413"/>
          </a:xfrm>
        </p:spPr>
        <p:txBody>
          <a:bodyPr>
            <a:normAutofit/>
          </a:bodyPr>
          <a:lstStyle>
            <a:lvl1pPr>
              <a:defRPr sz="2800"/>
            </a:lvl1pPr>
          </a:lstStyle>
          <a:p>
            <a:r>
              <a:rPr lang="nl-NL"/>
              <a:t>Klik om stijl te bewerken</a:t>
            </a:r>
          </a:p>
        </p:txBody>
      </p:sp>
      <p:sp>
        <p:nvSpPr>
          <p:cNvPr id="5" name="Tijdelijke aanduiding voor datum 4">
            <a:extLst>
              <a:ext uri="{FF2B5EF4-FFF2-40B4-BE49-F238E27FC236}">
                <a16:creationId xmlns:a16="http://schemas.microsoft.com/office/drawing/2014/main" id="{4B40846A-4572-4970-9A78-1105BB3D774B}"/>
              </a:ext>
            </a:extLst>
          </p:cNvPr>
          <p:cNvSpPr>
            <a:spLocks noGrp="1"/>
          </p:cNvSpPr>
          <p:nvPr>
            <p:ph type="dt" sz="half" idx="10"/>
          </p:nvPr>
        </p:nvSpPr>
        <p:spPr/>
        <p:txBody>
          <a:bodyPr/>
          <a:lstStyle>
            <a:lvl1pPr>
              <a:defRPr/>
            </a:lvl1pPr>
          </a:lstStyle>
          <a:p>
            <a:pPr>
              <a:defRPr/>
            </a:pPr>
            <a:fld id="{B9969E78-3647-485E-895D-94ECBCFB92DD}" type="datetimeFigureOut">
              <a:rPr lang="nl-NL"/>
              <a:pPr>
                <a:defRPr/>
              </a:pPr>
              <a:t>24-11-2025</a:t>
            </a:fld>
            <a:endParaRPr lang="nl-NL"/>
          </a:p>
        </p:txBody>
      </p:sp>
      <p:sp>
        <p:nvSpPr>
          <p:cNvPr id="6" name="Tijdelijke aanduiding voor voettekst 5">
            <a:extLst>
              <a:ext uri="{FF2B5EF4-FFF2-40B4-BE49-F238E27FC236}">
                <a16:creationId xmlns:a16="http://schemas.microsoft.com/office/drawing/2014/main" id="{6E019537-B808-48B8-87C9-DAD4577D3333}"/>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6">
            <a:extLst>
              <a:ext uri="{FF2B5EF4-FFF2-40B4-BE49-F238E27FC236}">
                <a16:creationId xmlns:a16="http://schemas.microsoft.com/office/drawing/2014/main" id="{77A5FD47-FF80-4972-9F8D-4769D64E2F40}"/>
              </a:ext>
            </a:extLst>
          </p:cNvPr>
          <p:cNvSpPr>
            <a:spLocks noGrp="1"/>
          </p:cNvSpPr>
          <p:nvPr>
            <p:ph type="sldNum" sz="quarter" idx="12"/>
          </p:nvPr>
        </p:nvSpPr>
        <p:spPr/>
        <p:txBody>
          <a:bodyPr/>
          <a:lstStyle>
            <a:lvl1pPr>
              <a:defRPr/>
            </a:lvl1pPr>
          </a:lstStyle>
          <a:p>
            <a:pPr>
              <a:defRPr/>
            </a:pPr>
            <a:fld id="{29ECC3CE-4713-4776-89BB-084F823C6474}" type="slidenum">
              <a:rPr lang="nl-NL"/>
              <a:pPr>
                <a:defRPr/>
              </a:pPr>
              <a:t>‹nr.›</a:t>
            </a:fld>
            <a:endParaRPr lang="nl-NL"/>
          </a:p>
        </p:txBody>
      </p:sp>
      <p:sp>
        <p:nvSpPr>
          <p:cNvPr id="9" name="Tijdelijke aanduiding voor tekst 3">
            <a:extLst>
              <a:ext uri="{FF2B5EF4-FFF2-40B4-BE49-F238E27FC236}">
                <a16:creationId xmlns:a16="http://schemas.microsoft.com/office/drawing/2014/main" id="{E9D4ADF1-5741-4DF3-8CB9-5868C1FDA82A}"/>
              </a:ext>
            </a:extLst>
          </p:cNvPr>
          <p:cNvSpPr>
            <a:spLocks noGrp="1"/>
          </p:cNvSpPr>
          <p:nvPr>
            <p:ph type="body" sz="quarter" idx="20"/>
          </p:nvPr>
        </p:nvSpPr>
        <p:spPr>
          <a:xfrm>
            <a:off x="1253612" y="1825626"/>
            <a:ext cx="9452488"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381494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Zachtrood vlak met tekst">
    <p:spTree>
      <p:nvGrpSpPr>
        <p:cNvPr id="1" name=""/>
        <p:cNvGrpSpPr/>
        <p:nvPr/>
      </p:nvGrpSpPr>
      <p:grpSpPr>
        <a:xfrm>
          <a:off x="0" y="0"/>
          <a:ext cx="0" cy="0"/>
          <a:chOff x="0" y="0"/>
          <a:chExt cx="0" cy="0"/>
        </a:xfrm>
      </p:grpSpPr>
      <p:sp>
        <p:nvSpPr>
          <p:cNvPr id="4" name="Rechthoek: afgeronde hoeken 3">
            <a:extLst>
              <a:ext uri="{FF2B5EF4-FFF2-40B4-BE49-F238E27FC236}">
                <a16:creationId xmlns:a16="http://schemas.microsoft.com/office/drawing/2014/main" id="{D6279071-2F21-4CE9-BF4F-CEA9DCD659DF}"/>
              </a:ext>
            </a:extLst>
          </p:cNvPr>
          <p:cNvSpPr/>
          <p:nvPr/>
        </p:nvSpPr>
        <p:spPr>
          <a:xfrm>
            <a:off x="600075" y="365125"/>
            <a:ext cx="10991851" cy="5924550"/>
          </a:xfrm>
          <a:prstGeom prst="roundRect">
            <a:avLst>
              <a:gd name="adj" fmla="val 11523"/>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2" y="676277"/>
            <a:ext cx="9452488" cy="1014413"/>
          </a:xfrm>
        </p:spPr>
        <p:txBody>
          <a:bodyPr>
            <a:normAutofit/>
          </a:bodyPr>
          <a:lstStyle>
            <a:lvl1pPr>
              <a:defRPr sz="2800"/>
            </a:lvl1pPr>
          </a:lstStyle>
          <a:p>
            <a:r>
              <a:rPr lang="nl-NL"/>
              <a:t>Klik om stijl te bewerken</a:t>
            </a:r>
          </a:p>
        </p:txBody>
      </p:sp>
      <p:sp>
        <p:nvSpPr>
          <p:cNvPr id="5" name="Tijdelijke aanduiding voor datum 4">
            <a:extLst>
              <a:ext uri="{FF2B5EF4-FFF2-40B4-BE49-F238E27FC236}">
                <a16:creationId xmlns:a16="http://schemas.microsoft.com/office/drawing/2014/main" id="{6E35AA06-28C7-408B-A812-47C20C286447}"/>
              </a:ext>
            </a:extLst>
          </p:cNvPr>
          <p:cNvSpPr>
            <a:spLocks noGrp="1"/>
          </p:cNvSpPr>
          <p:nvPr>
            <p:ph type="dt" sz="half" idx="10"/>
          </p:nvPr>
        </p:nvSpPr>
        <p:spPr/>
        <p:txBody>
          <a:bodyPr/>
          <a:lstStyle>
            <a:lvl1pPr>
              <a:defRPr/>
            </a:lvl1pPr>
          </a:lstStyle>
          <a:p>
            <a:pPr>
              <a:defRPr/>
            </a:pPr>
            <a:fld id="{27ECE3B5-4864-42FA-8084-690B8AFA0334}" type="datetimeFigureOut">
              <a:rPr lang="nl-NL"/>
              <a:pPr>
                <a:defRPr/>
              </a:pPr>
              <a:t>24-11-2025</a:t>
            </a:fld>
            <a:endParaRPr lang="nl-NL"/>
          </a:p>
        </p:txBody>
      </p:sp>
      <p:sp>
        <p:nvSpPr>
          <p:cNvPr id="6" name="Tijdelijke aanduiding voor voettekst 5">
            <a:extLst>
              <a:ext uri="{FF2B5EF4-FFF2-40B4-BE49-F238E27FC236}">
                <a16:creationId xmlns:a16="http://schemas.microsoft.com/office/drawing/2014/main" id="{91165E23-9533-4B57-B7AA-DAAFE1CC0206}"/>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6">
            <a:extLst>
              <a:ext uri="{FF2B5EF4-FFF2-40B4-BE49-F238E27FC236}">
                <a16:creationId xmlns:a16="http://schemas.microsoft.com/office/drawing/2014/main" id="{5AA8F935-9408-4168-8352-93D9A10486CA}"/>
              </a:ext>
            </a:extLst>
          </p:cNvPr>
          <p:cNvSpPr>
            <a:spLocks noGrp="1"/>
          </p:cNvSpPr>
          <p:nvPr>
            <p:ph type="sldNum" sz="quarter" idx="12"/>
          </p:nvPr>
        </p:nvSpPr>
        <p:spPr/>
        <p:txBody>
          <a:bodyPr/>
          <a:lstStyle>
            <a:lvl1pPr>
              <a:defRPr/>
            </a:lvl1pPr>
          </a:lstStyle>
          <a:p>
            <a:pPr>
              <a:defRPr/>
            </a:pPr>
            <a:fld id="{02A9E0E1-09EC-4CD9-BC4E-FF9BF3EF8E96}" type="slidenum">
              <a:rPr lang="nl-NL"/>
              <a:pPr>
                <a:defRPr/>
              </a:pPr>
              <a:t>‹nr.›</a:t>
            </a:fld>
            <a:endParaRPr lang="nl-NL"/>
          </a:p>
        </p:txBody>
      </p:sp>
      <p:sp>
        <p:nvSpPr>
          <p:cNvPr id="8" name="Tijdelijke aanduiding voor tekst 3">
            <a:extLst>
              <a:ext uri="{FF2B5EF4-FFF2-40B4-BE49-F238E27FC236}">
                <a16:creationId xmlns:a16="http://schemas.microsoft.com/office/drawing/2014/main" id="{4D81C186-C86C-4D7B-BD03-D228423E0600}"/>
              </a:ext>
            </a:extLst>
          </p:cNvPr>
          <p:cNvSpPr>
            <a:spLocks noGrp="1"/>
          </p:cNvSpPr>
          <p:nvPr>
            <p:ph type="body" sz="quarter" idx="20"/>
          </p:nvPr>
        </p:nvSpPr>
        <p:spPr>
          <a:xfrm>
            <a:off x="1253612" y="1825626"/>
            <a:ext cx="9452488"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4742880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ood vlak met tekst">
    <p:spTree>
      <p:nvGrpSpPr>
        <p:cNvPr id="1" name=""/>
        <p:cNvGrpSpPr/>
        <p:nvPr/>
      </p:nvGrpSpPr>
      <p:grpSpPr>
        <a:xfrm>
          <a:off x="0" y="0"/>
          <a:ext cx="0" cy="0"/>
          <a:chOff x="0" y="0"/>
          <a:chExt cx="0" cy="0"/>
        </a:xfrm>
      </p:grpSpPr>
      <p:sp>
        <p:nvSpPr>
          <p:cNvPr id="4" name="Rechthoek: afgeronde hoeken 3">
            <a:extLst>
              <a:ext uri="{FF2B5EF4-FFF2-40B4-BE49-F238E27FC236}">
                <a16:creationId xmlns:a16="http://schemas.microsoft.com/office/drawing/2014/main" id="{F617C389-A35F-4F85-A306-D937F31727A6}"/>
              </a:ext>
            </a:extLst>
          </p:cNvPr>
          <p:cNvSpPr/>
          <p:nvPr/>
        </p:nvSpPr>
        <p:spPr>
          <a:xfrm>
            <a:off x="600075" y="365125"/>
            <a:ext cx="10991851" cy="5924550"/>
          </a:xfrm>
          <a:prstGeom prst="roundRect">
            <a:avLst>
              <a:gd name="adj" fmla="val 11523"/>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2" y="676277"/>
            <a:ext cx="9452488" cy="1014413"/>
          </a:xfrm>
        </p:spPr>
        <p:txBody>
          <a:bodyPr>
            <a:normAutofit/>
          </a:bodyPr>
          <a:lstStyle>
            <a:lvl1pPr>
              <a:defRPr sz="2800">
                <a:solidFill>
                  <a:schemeClr val="bg1"/>
                </a:solidFill>
              </a:defRPr>
            </a:lvl1pPr>
          </a:lstStyle>
          <a:p>
            <a:r>
              <a:rPr lang="nl-NL"/>
              <a:t>Klik om stijl te bewerken</a:t>
            </a:r>
          </a:p>
        </p:txBody>
      </p:sp>
      <p:sp>
        <p:nvSpPr>
          <p:cNvPr id="5" name="Tijdelijke aanduiding voor datum 4">
            <a:extLst>
              <a:ext uri="{FF2B5EF4-FFF2-40B4-BE49-F238E27FC236}">
                <a16:creationId xmlns:a16="http://schemas.microsoft.com/office/drawing/2014/main" id="{1FFA2940-DEDB-4D7C-9139-A860A66F11EB}"/>
              </a:ext>
            </a:extLst>
          </p:cNvPr>
          <p:cNvSpPr>
            <a:spLocks noGrp="1"/>
          </p:cNvSpPr>
          <p:nvPr>
            <p:ph type="dt" sz="half" idx="10"/>
          </p:nvPr>
        </p:nvSpPr>
        <p:spPr/>
        <p:txBody>
          <a:bodyPr/>
          <a:lstStyle>
            <a:lvl1pPr>
              <a:defRPr/>
            </a:lvl1pPr>
          </a:lstStyle>
          <a:p>
            <a:pPr>
              <a:defRPr/>
            </a:pPr>
            <a:fld id="{D7094184-CD78-4CC4-8AB3-E2228BFEA2A8}" type="datetimeFigureOut">
              <a:rPr lang="nl-NL"/>
              <a:pPr>
                <a:defRPr/>
              </a:pPr>
              <a:t>24-11-2025</a:t>
            </a:fld>
            <a:endParaRPr lang="nl-NL"/>
          </a:p>
        </p:txBody>
      </p:sp>
      <p:sp>
        <p:nvSpPr>
          <p:cNvPr id="6" name="Tijdelijke aanduiding voor voettekst 5">
            <a:extLst>
              <a:ext uri="{FF2B5EF4-FFF2-40B4-BE49-F238E27FC236}">
                <a16:creationId xmlns:a16="http://schemas.microsoft.com/office/drawing/2014/main" id="{9FF0FBE8-92EB-4648-8A28-216E3F25B822}"/>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6">
            <a:extLst>
              <a:ext uri="{FF2B5EF4-FFF2-40B4-BE49-F238E27FC236}">
                <a16:creationId xmlns:a16="http://schemas.microsoft.com/office/drawing/2014/main" id="{957FB9CE-9B3C-41D2-AA61-133517796F22}"/>
              </a:ext>
            </a:extLst>
          </p:cNvPr>
          <p:cNvSpPr>
            <a:spLocks noGrp="1"/>
          </p:cNvSpPr>
          <p:nvPr>
            <p:ph type="sldNum" sz="quarter" idx="12"/>
          </p:nvPr>
        </p:nvSpPr>
        <p:spPr/>
        <p:txBody>
          <a:bodyPr/>
          <a:lstStyle>
            <a:lvl1pPr>
              <a:defRPr/>
            </a:lvl1pPr>
          </a:lstStyle>
          <a:p>
            <a:pPr>
              <a:defRPr/>
            </a:pPr>
            <a:fld id="{8AA00C3A-38B5-4667-8F49-16C31BFAE8BA}" type="slidenum">
              <a:rPr lang="nl-NL"/>
              <a:pPr>
                <a:defRPr/>
              </a:pPr>
              <a:t>‹nr.›</a:t>
            </a:fld>
            <a:endParaRPr lang="nl-NL"/>
          </a:p>
        </p:txBody>
      </p:sp>
      <p:sp>
        <p:nvSpPr>
          <p:cNvPr id="8" name="Tijdelijke aanduiding voor tekst 3">
            <a:extLst>
              <a:ext uri="{FF2B5EF4-FFF2-40B4-BE49-F238E27FC236}">
                <a16:creationId xmlns:a16="http://schemas.microsoft.com/office/drawing/2014/main" id="{A9CDEDE4-B766-434D-9EB1-751FF010541A}"/>
              </a:ext>
            </a:extLst>
          </p:cNvPr>
          <p:cNvSpPr>
            <a:spLocks noGrp="1"/>
          </p:cNvSpPr>
          <p:nvPr>
            <p:ph type="body" sz="quarter" idx="20"/>
          </p:nvPr>
        </p:nvSpPr>
        <p:spPr>
          <a:xfrm>
            <a:off x="1253612" y="1825626"/>
            <a:ext cx="9452488" cy="41179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8898222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eel tekstvlak met afbeelding">
    <p:spTree>
      <p:nvGrpSpPr>
        <p:cNvPr id="1" name=""/>
        <p:cNvGrpSpPr/>
        <p:nvPr/>
      </p:nvGrpSpPr>
      <p:grpSpPr>
        <a:xfrm>
          <a:off x="0" y="0"/>
          <a:ext cx="0" cy="0"/>
          <a:chOff x="0" y="0"/>
          <a:chExt cx="0" cy="0"/>
        </a:xfrm>
      </p:grpSpPr>
      <p:sp>
        <p:nvSpPr>
          <p:cNvPr id="5" name="Rechthoek: afgeronde bovenhoeken 4">
            <a:extLst>
              <a:ext uri="{FF2B5EF4-FFF2-40B4-BE49-F238E27FC236}">
                <a16:creationId xmlns:a16="http://schemas.microsoft.com/office/drawing/2014/main" id="{501F2A46-FA4E-4654-9357-B10745428960}"/>
              </a:ext>
            </a:extLst>
          </p:cNvPr>
          <p:cNvSpPr/>
          <p:nvPr/>
        </p:nvSpPr>
        <p:spPr>
          <a:xfrm rot="16200000">
            <a:off x="347662" y="617538"/>
            <a:ext cx="5924550" cy="5419725"/>
          </a:xfrm>
          <a:prstGeom prst="round2SameRect">
            <a:avLst>
              <a:gd name="adj1" fmla="val 12902"/>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3" y="676277"/>
            <a:ext cx="4279025" cy="1014413"/>
          </a:xfrm>
        </p:spPr>
        <p:txBody>
          <a:bodyPr>
            <a:normAutofit/>
          </a:bodyPr>
          <a:lstStyle>
            <a:lvl1pPr>
              <a:defRPr sz="2800"/>
            </a:lvl1pPr>
          </a:lstStyle>
          <a:p>
            <a:r>
              <a:rPr lang="nl-NL"/>
              <a:t>Klik om stijl te bewerken</a:t>
            </a:r>
          </a:p>
        </p:txBody>
      </p:sp>
      <p:sp>
        <p:nvSpPr>
          <p:cNvPr id="11" name="Tijdelijke aanduiding voor afbeelding 33"/>
          <p:cNvSpPr>
            <a:spLocks noGrp="1"/>
          </p:cNvSpPr>
          <p:nvPr>
            <p:ph type="pic" sz="quarter" idx="14"/>
          </p:nvPr>
        </p:nvSpPr>
        <p:spPr>
          <a:xfrm>
            <a:off x="6019801" y="365121"/>
            <a:ext cx="5572433" cy="5925064"/>
          </a:xfrm>
          <a:custGeom>
            <a:avLst/>
            <a:gdLst>
              <a:gd name="connsiteX0" fmla="*/ 0 w 6059595"/>
              <a:gd name="connsiteY0" fmla="*/ 543565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8" fmla="*/ 0 w 6059595"/>
              <a:gd name="connsiteY8" fmla="*/ 543565 h 5925064"/>
              <a:gd name="connsiteX0" fmla="*/ 0 w 6059595"/>
              <a:gd name="connsiteY0" fmla="*/ 5381499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368331 w 5884361"/>
              <a:gd name="connsiteY0" fmla="*/ 5925064 h 5925064"/>
              <a:gd name="connsiteX1" fmla="*/ 368331 w 5884361"/>
              <a:gd name="connsiteY1" fmla="*/ 0 h 5925064"/>
              <a:gd name="connsiteX2" fmla="*/ 5340796 w 5884361"/>
              <a:gd name="connsiteY2" fmla="*/ 0 h 5925064"/>
              <a:gd name="connsiteX3" fmla="*/ 5884361 w 5884361"/>
              <a:gd name="connsiteY3" fmla="*/ 543565 h 5925064"/>
              <a:gd name="connsiteX4" fmla="*/ 5884361 w 5884361"/>
              <a:gd name="connsiteY4" fmla="*/ 5381499 h 5925064"/>
              <a:gd name="connsiteX5" fmla="*/ 5340796 w 5884361"/>
              <a:gd name="connsiteY5" fmla="*/ 5925064 h 5925064"/>
              <a:gd name="connsiteX6" fmla="*/ 368331 w 5884361"/>
              <a:gd name="connsiteY6" fmla="*/ 5925064 h 5925064"/>
              <a:gd name="connsiteX0" fmla="*/ 0 w 5516030"/>
              <a:gd name="connsiteY0" fmla="*/ 5925064 h 5925064"/>
              <a:gd name="connsiteX1" fmla="*/ 0 w 5516030"/>
              <a:gd name="connsiteY1" fmla="*/ 0 h 5925064"/>
              <a:gd name="connsiteX2" fmla="*/ 4972465 w 5516030"/>
              <a:gd name="connsiteY2" fmla="*/ 0 h 5925064"/>
              <a:gd name="connsiteX3" fmla="*/ 5516030 w 5516030"/>
              <a:gd name="connsiteY3" fmla="*/ 543565 h 5925064"/>
              <a:gd name="connsiteX4" fmla="*/ 5516030 w 5516030"/>
              <a:gd name="connsiteY4" fmla="*/ 5381499 h 5925064"/>
              <a:gd name="connsiteX5" fmla="*/ 4972465 w 5516030"/>
              <a:gd name="connsiteY5" fmla="*/ 5925064 h 5925064"/>
              <a:gd name="connsiteX6" fmla="*/ 0 w 5516030"/>
              <a:gd name="connsiteY6" fmla="*/ 5925064 h 592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6030" h="5925064">
                <a:moveTo>
                  <a:pt x="0" y="5925064"/>
                </a:moveTo>
                <a:lnTo>
                  <a:pt x="0" y="0"/>
                </a:lnTo>
                <a:lnTo>
                  <a:pt x="4972465" y="0"/>
                </a:lnTo>
                <a:cubicBezTo>
                  <a:pt x="5272668" y="0"/>
                  <a:pt x="5516030" y="243362"/>
                  <a:pt x="5516030" y="543565"/>
                </a:cubicBezTo>
                <a:lnTo>
                  <a:pt x="5516030" y="5381499"/>
                </a:lnTo>
                <a:cubicBezTo>
                  <a:pt x="5516030" y="5681702"/>
                  <a:pt x="5272668" y="5925064"/>
                  <a:pt x="4972465" y="5925064"/>
                </a:cubicBezTo>
                <a:lnTo>
                  <a:pt x="0" y="5925064"/>
                </a:lnTo>
                <a:close/>
              </a:path>
            </a:pathLst>
          </a:custGeom>
          <a:ln>
            <a:noFill/>
          </a:ln>
        </p:spPr>
        <p:txBody>
          <a:bodyPr rtlCol="0">
            <a:normAutofit/>
          </a:bodyPr>
          <a:lstStyle/>
          <a:p>
            <a:pPr lvl="0"/>
            <a:r>
              <a:rPr lang="nl-NL" noProof="0"/>
              <a:t>Klik op het pictogram als u een afbeelding wilt toevoegen</a:t>
            </a:r>
          </a:p>
        </p:txBody>
      </p:sp>
      <p:sp>
        <p:nvSpPr>
          <p:cNvPr id="6" name="Tijdelijke aanduiding voor datum 4">
            <a:extLst>
              <a:ext uri="{FF2B5EF4-FFF2-40B4-BE49-F238E27FC236}">
                <a16:creationId xmlns:a16="http://schemas.microsoft.com/office/drawing/2014/main" id="{4132CA37-0995-471B-96C7-6F048624649F}"/>
              </a:ext>
            </a:extLst>
          </p:cNvPr>
          <p:cNvSpPr>
            <a:spLocks noGrp="1"/>
          </p:cNvSpPr>
          <p:nvPr>
            <p:ph type="dt" sz="half" idx="15"/>
          </p:nvPr>
        </p:nvSpPr>
        <p:spPr/>
        <p:txBody>
          <a:bodyPr/>
          <a:lstStyle>
            <a:lvl1pPr>
              <a:defRPr/>
            </a:lvl1pPr>
          </a:lstStyle>
          <a:p>
            <a:pPr>
              <a:defRPr/>
            </a:pPr>
            <a:fld id="{974FF574-8869-48ED-84DD-C4EAF02B2F1A}" type="datetimeFigureOut">
              <a:rPr lang="nl-NL"/>
              <a:pPr>
                <a:defRPr/>
              </a:pPr>
              <a:t>24-11-2025</a:t>
            </a:fld>
            <a:endParaRPr lang="nl-NL"/>
          </a:p>
        </p:txBody>
      </p:sp>
      <p:sp>
        <p:nvSpPr>
          <p:cNvPr id="7" name="Tijdelijke aanduiding voor voettekst 5">
            <a:extLst>
              <a:ext uri="{FF2B5EF4-FFF2-40B4-BE49-F238E27FC236}">
                <a16:creationId xmlns:a16="http://schemas.microsoft.com/office/drawing/2014/main" id="{A4A8DA22-F739-4AC4-AB06-0E2A14244316}"/>
              </a:ext>
            </a:extLst>
          </p:cNvPr>
          <p:cNvSpPr>
            <a:spLocks noGrp="1"/>
          </p:cNvSpPr>
          <p:nvPr>
            <p:ph type="ftr" sz="quarter" idx="16"/>
          </p:nvPr>
        </p:nvSpPr>
        <p:spPr/>
        <p:txBody>
          <a:bodyPr/>
          <a:lstStyle>
            <a:lvl1pPr>
              <a:defRPr/>
            </a:lvl1pPr>
          </a:lstStyle>
          <a:p>
            <a:pPr>
              <a:defRPr/>
            </a:pPr>
            <a:endParaRPr lang="nl-NL"/>
          </a:p>
        </p:txBody>
      </p:sp>
      <p:sp>
        <p:nvSpPr>
          <p:cNvPr id="8" name="Tijdelijke aanduiding voor dianummer 6">
            <a:extLst>
              <a:ext uri="{FF2B5EF4-FFF2-40B4-BE49-F238E27FC236}">
                <a16:creationId xmlns:a16="http://schemas.microsoft.com/office/drawing/2014/main" id="{E88B86B8-1E03-4119-9C63-59996370EE8B}"/>
              </a:ext>
            </a:extLst>
          </p:cNvPr>
          <p:cNvSpPr>
            <a:spLocks noGrp="1"/>
          </p:cNvSpPr>
          <p:nvPr>
            <p:ph type="sldNum" sz="quarter" idx="17"/>
          </p:nvPr>
        </p:nvSpPr>
        <p:spPr/>
        <p:txBody>
          <a:bodyPr/>
          <a:lstStyle>
            <a:lvl1pPr>
              <a:defRPr/>
            </a:lvl1pPr>
          </a:lstStyle>
          <a:p>
            <a:pPr>
              <a:defRPr/>
            </a:pPr>
            <a:fld id="{8A0DC28C-59BD-48DB-9705-2908C7CC7E1F}" type="slidenum">
              <a:rPr lang="nl-NL"/>
              <a:pPr>
                <a:defRPr/>
              </a:pPr>
              <a:t>‹nr.›</a:t>
            </a:fld>
            <a:endParaRPr lang="nl-NL"/>
          </a:p>
        </p:txBody>
      </p:sp>
      <p:sp>
        <p:nvSpPr>
          <p:cNvPr id="10" name="Tijdelijke aanduiding voor tekst 3">
            <a:extLst>
              <a:ext uri="{FF2B5EF4-FFF2-40B4-BE49-F238E27FC236}">
                <a16:creationId xmlns:a16="http://schemas.microsoft.com/office/drawing/2014/main" id="{F70B147E-3BC5-4132-8CA3-536EFF1CBFC7}"/>
              </a:ext>
            </a:extLst>
          </p:cNvPr>
          <p:cNvSpPr>
            <a:spLocks noGrp="1"/>
          </p:cNvSpPr>
          <p:nvPr>
            <p:ph type="body" sz="quarter" idx="20"/>
          </p:nvPr>
        </p:nvSpPr>
        <p:spPr>
          <a:xfrm>
            <a:off x="1253613" y="1825626"/>
            <a:ext cx="4279025" cy="41179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255996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Groen tekstvlak met afbeelding">
    <p:spTree>
      <p:nvGrpSpPr>
        <p:cNvPr id="1" name=""/>
        <p:cNvGrpSpPr/>
        <p:nvPr/>
      </p:nvGrpSpPr>
      <p:grpSpPr>
        <a:xfrm>
          <a:off x="0" y="0"/>
          <a:ext cx="0" cy="0"/>
          <a:chOff x="0" y="0"/>
          <a:chExt cx="0" cy="0"/>
        </a:xfrm>
      </p:grpSpPr>
      <p:sp>
        <p:nvSpPr>
          <p:cNvPr id="5" name="Rechthoek: afgeronde bovenhoeken 4">
            <a:extLst>
              <a:ext uri="{FF2B5EF4-FFF2-40B4-BE49-F238E27FC236}">
                <a16:creationId xmlns:a16="http://schemas.microsoft.com/office/drawing/2014/main" id="{EF4792C9-05DE-4C01-8735-92BB7443F632}"/>
              </a:ext>
            </a:extLst>
          </p:cNvPr>
          <p:cNvSpPr/>
          <p:nvPr/>
        </p:nvSpPr>
        <p:spPr>
          <a:xfrm rot="16200000">
            <a:off x="347662" y="617538"/>
            <a:ext cx="5924550" cy="5419725"/>
          </a:xfrm>
          <a:prstGeom prst="round2SameRect">
            <a:avLst>
              <a:gd name="adj1" fmla="val 12902"/>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3" y="676277"/>
            <a:ext cx="4279025" cy="1014413"/>
          </a:xfrm>
        </p:spPr>
        <p:txBody>
          <a:bodyPr>
            <a:normAutofit/>
          </a:bodyPr>
          <a:lstStyle>
            <a:lvl1pPr>
              <a:defRPr sz="2800"/>
            </a:lvl1pPr>
          </a:lstStyle>
          <a:p>
            <a:r>
              <a:rPr lang="nl-NL"/>
              <a:t>Klik om stijl te bewerken</a:t>
            </a:r>
          </a:p>
        </p:txBody>
      </p:sp>
      <p:sp>
        <p:nvSpPr>
          <p:cNvPr id="11" name="Tijdelijke aanduiding voor afbeelding 33"/>
          <p:cNvSpPr>
            <a:spLocks noGrp="1"/>
          </p:cNvSpPr>
          <p:nvPr>
            <p:ph type="pic" sz="quarter" idx="14"/>
          </p:nvPr>
        </p:nvSpPr>
        <p:spPr>
          <a:xfrm>
            <a:off x="6019801" y="365121"/>
            <a:ext cx="5572433" cy="5925064"/>
          </a:xfrm>
          <a:custGeom>
            <a:avLst/>
            <a:gdLst>
              <a:gd name="connsiteX0" fmla="*/ 0 w 6059595"/>
              <a:gd name="connsiteY0" fmla="*/ 543565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8" fmla="*/ 0 w 6059595"/>
              <a:gd name="connsiteY8" fmla="*/ 543565 h 5925064"/>
              <a:gd name="connsiteX0" fmla="*/ 0 w 6059595"/>
              <a:gd name="connsiteY0" fmla="*/ 5381499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368331 w 5884361"/>
              <a:gd name="connsiteY0" fmla="*/ 5925064 h 5925064"/>
              <a:gd name="connsiteX1" fmla="*/ 368331 w 5884361"/>
              <a:gd name="connsiteY1" fmla="*/ 0 h 5925064"/>
              <a:gd name="connsiteX2" fmla="*/ 5340796 w 5884361"/>
              <a:gd name="connsiteY2" fmla="*/ 0 h 5925064"/>
              <a:gd name="connsiteX3" fmla="*/ 5884361 w 5884361"/>
              <a:gd name="connsiteY3" fmla="*/ 543565 h 5925064"/>
              <a:gd name="connsiteX4" fmla="*/ 5884361 w 5884361"/>
              <a:gd name="connsiteY4" fmla="*/ 5381499 h 5925064"/>
              <a:gd name="connsiteX5" fmla="*/ 5340796 w 5884361"/>
              <a:gd name="connsiteY5" fmla="*/ 5925064 h 5925064"/>
              <a:gd name="connsiteX6" fmla="*/ 368331 w 5884361"/>
              <a:gd name="connsiteY6" fmla="*/ 5925064 h 5925064"/>
              <a:gd name="connsiteX0" fmla="*/ 0 w 5516030"/>
              <a:gd name="connsiteY0" fmla="*/ 5925064 h 5925064"/>
              <a:gd name="connsiteX1" fmla="*/ 0 w 5516030"/>
              <a:gd name="connsiteY1" fmla="*/ 0 h 5925064"/>
              <a:gd name="connsiteX2" fmla="*/ 4972465 w 5516030"/>
              <a:gd name="connsiteY2" fmla="*/ 0 h 5925064"/>
              <a:gd name="connsiteX3" fmla="*/ 5516030 w 5516030"/>
              <a:gd name="connsiteY3" fmla="*/ 543565 h 5925064"/>
              <a:gd name="connsiteX4" fmla="*/ 5516030 w 5516030"/>
              <a:gd name="connsiteY4" fmla="*/ 5381499 h 5925064"/>
              <a:gd name="connsiteX5" fmla="*/ 4972465 w 5516030"/>
              <a:gd name="connsiteY5" fmla="*/ 5925064 h 5925064"/>
              <a:gd name="connsiteX6" fmla="*/ 0 w 5516030"/>
              <a:gd name="connsiteY6" fmla="*/ 5925064 h 592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6030" h="5925064">
                <a:moveTo>
                  <a:pt x="0" y="5925064"/>
                </a:moveTo>
                <a:lnTo>
                  <a:pt x="0" y="0"/>
                </a:lnTo>
                <a:lnTo>
                  <a:pt x="4972465" y="0"/>
                </a:lnTo>
                <a:cubicBezTo>
                  <a:pt x="5272668" y="0"/>
                  <a:pt x="5516030" y="243362"/>
                  <a:pt x="5516030" y="543565"/>
                </a:cubicBezTo>
                <a:lnTo>
                  <a:pt x="5516030" y="5381499"/>
                </a:lnTo>
                <a:cubicBezTo>
                  <a:pt x="5516030" y="5681702"/>
                  <a:pt x="5272668" y="5925064"/>
                  <a:pt x="4972465" y="5925064"/>
                </a:cubicBezTo>
                <a:lnTo>
                  <a:pt x="0" y="5925064"/>
                </a:lnTo>
                <a:close/>
              </a:path>
            </a:pathLst>
          </a:custGeom>
          <a:ln>
            <a:noFill/>
          </a:ln>
        </p:spPr>
        <p:txBody>
          <a:bodyPr rtlCol="0">
            <a:normAutofit/>
          </a:bodyPr>
          <a:lstStyle/>
          <a:p>
            <a:pPr lvl="0"/>
            <a:r>
              <a:rPr lang="nl-NL" noProof="0"/>
              <a:t>Klik op het pictogram als u een afbeelding wilt toevoegen</a:t>
            </a:r>
          </a:p>
        </p:txBody>
      </p:sp>
      <p:sp>
        <p:nvSpPr>
          <p:cNvPr id="6" name="Tijdelijke aanduiding voor datum 4">
            <a:extLst>
              <a:ext uri="{FF2B5EF4-FFF2-40B4-BE49-F238E27FC236}">
                <a16:creationId xmlns:a16="http://schemas.microsoft.com/office/drawing/2014/main" id="{AFA32734-C720-4C4C-AB23-CBBB7F2DDB42}"/>
              </a:ext>
            </a:extLst>
          </p:cNvPr>
          <p:cNvSpPr>
            <a:spLocks noGrp="1"/>
          </p:cNvSpPr>
          <p:nvPr>
            <p:ph type="dt" sz="half" idx="15"/>
          </p:nvPr>
        </p:nvSpPr>
        <p:spPr/>
        <p:txBody>
          <a:bodyPr/>
          <a:lstStyle>
            <a:lvl1pPr>
              <a:defRPr/>
            </a:lvl1pPr>
          </a:lstStyle>
          <a:p>
            <a:pPr>
              <a:defRPr/>
            </a:pPr>
            <a:fld id="{C0558BEB-1A52-45B2-A444-F1DBC595C16C}" type="datetimeFigureOut">
              <a:rPr lang="nl-NL"/>
              <a:pPr>
                <a:defRPr/>
              </a:pPr>
              <a:t>24-11-2025</a:t>
            </a:fld>
            <a:endParaRPr lang="nl-NL"/>
          </a:p>
        </p:txBody>
      </p:sp>
      <p:sp>
        <p:nvSpPr>
          <p:cNvPr id="7" name="Tijdelijke aanduiding voor voettekst 5">
            <a:extLst>
              <a:ext uri="{FF2B5EF4-FFF2-40B4-BE49-F238E27FC236}">
                <a16:creationId xmlns:a16="http://schemas.microsoft.com/office/drawing/2014/main" id="{4C854397-3401-4BDF-9AC3-4E247E7DF890}"/>
              </a:ext>
            </a:extLst>
          </p:cNvPr>
          <p:cNvSpPr>
            <a:spLocks noGrp="1"/>
          </p:cNvSpPr>
          <p:nvPr>
            <p:ph type="ftr" sz="quarter" idx="16"/>
          </p:nvPr>
        </p:nvSpPr>
        <p:spPr/>
        <p:txBody>
          <a:bodyPr/>
          <a:lstStyle>
            <a:lvl1pPr>
              <a:defRPr/>
            </a:lvl1pPr>
          </a:lstStyle>
          <a:p>
            <a:pPr>
              <a:defRPr/>
            </a:pPr>
            <a:endParaRPr lang="nl-NL"/>
          </a:p>
        </p:txBody>
      </p:sp>
      <p:sp>
        <p:nvSpPr>
          <p:cNvPr id="8" name="Tijdelijke aanduiding voor dianummer 6">
            <a:extLst>
              <a:ext uri="{FF2B5EF4-FFF2-40B4-BE49-F238E27FC236}">
                <a16:creationId xmlns:a16="http://schemas.microsoft.com/office/drawing/2014/main" id="{567E2BE9-328A-4138-A4BC-F1A26744FEA8}"/>
              </a:ext>
            </a:extLst>
          </p:cNvPr>
          <p:cNvSpPr>
            <a:spLocks noGrp="1"/>
          </p:cNvSpPr>
          <p:nvPr>
            <p:ph type="sldNum" sz="quarter" idx="17"/>
          </p:nvPr>
        </p:nvSpPr>
        <p:spPr/>
        <p:txBody>
          <a:bodyPr/>
          <a:lstStyle>
            <a:lvl1pPr>
              <a:defRPr/>
            </a:lvl1pPr>
          </a:lstStyle>
          <a:p>
            <a:pPr>
              <a:defRPr/>
            </a:pPr>
            <a:fld id="{7EA3839C-4D1B-4CED-95BE-9704FAE1FE91}" type="slidenum">
              <a:rPr lang="nl-NL"/>
              <a:pPr>
                <a:defRPr/>
              </a:pPr>
              <a:t>‹nr.›</a:t>
            </a:fld>
            <a:endParaRPr lang="nl-NL"/>
          </a:p>
        </p:txBody>
      </p:sp>
      <p:sp>
        <p:nvSpPr>
          <p:cNvPr id="10" name="Tijdelijke aanduiding voor tekst 3">
            <a:extLst>
              <a:ext uri="{FF2B5EF4-FFF2-40B4-BE49-F238E27FC236}">
                <a16:creationId xmlns:a16="http://schemas.microsoft.com/office/drawing/2014/main" id="{72722370-7483-4A12-BB6B-1E4FA1164219}"/>
              </a:ext>
            </a:extLst>
          </p:cNvPr>
          <p:cNvSpPr>
            <a:spLocks noGrp="1"/>
          </p:cNvSpPr>
          <p:nvPr>
            <p:ph type="body" sz="quarter" idx="20"/>
          </p:nvPr>
        </p:nvSpPr>
        <p:spPr>
          <a:xfrm>
            <a:off x="1253613" y="1825626"/>
            <a:ext cx="4279025" cy="41179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45169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datum 2"/>
          <p:cNvSpPr>
            <a:spLocks noGrp="1"/>
          </p:cNvSpPr>
          <p:nvPr>
            <p:ph type="dt" sz="half" idx="10"/>
          </p:nvPr>
        </p:nvSpPr>
        <p:spPr/>
        <p:txBody>
          <a:bodyPr/>
          <a:lstStyle/>
          <a:p>
            <a:fld id="{CA953BDC-9EAE-49FE-9892-958C9F845175}" type="datetimeFigureOut">
              <a:rPr lang="de-DE" smtClean="0"/>
              <a:t>24.11.2025</a:t>
            </a:fld>
            <a:endParaRPr lang="de-DE"/>
          </a:p>
        </p:txBody>
      </p:sp>
      <p:sp>
        <p:nvSpPr>
          <p:cNvPr id="4" name="Tijdelijke aanduiding voor voettekst 3"/>
          <p:cNvSpPr>
            <a:spLocks noGrp="1"/>
          </p:cNvSpPr>
          <p:nvPr>
            <p:ph type="ftr" sz="quarter" idx="11"/>
          </p:nvPr>
        </p:nvSpPr>
        <p:spPr/>
        <p:txBody>
          <a:bodyPr/>
          <a:lstStyle/>
          <a:p>
            <a:endParaRPr lang="de-DE"/>
          </a:p>
        </p:txBody>
      </p:sp>
      <p:sp>
        <p:nvSpPr>
          <p:cNvPr id="5" name="Tijdelijke aanduiding voor dianummer 4"/>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9377826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Zachtrood tekstvlak met afbeelding">
    <p:spTree>
      <p:nvGrpSpPr>
        <p:cNvPr id="1" name=""/>
        <p:cNvGrpSpPr/>
        <p:nvPr/>
      </p:nvGrpSpPr>
      <p:grpSpPr>
        <a:xfrm>
          <a:off x="0" y="0"/>
          <a:ext cx="0" cy="0"/>
          <a:chOff x="0" y="0"/>
          <a:chExt cx="0" cy="0"/>
        </a:xfrm>
      </p:grpSpPr>
      <p:sp>
        <p:nvSpPr>
          <p:cNvPr id="5" name="Rechthoek: afgeronde bovenhoeken 4">
            <a:extLst>
              <a:ext uri="{FF2B5EF4-FFF2-40B4-BE49-F238E27FC236}">
                <a16:creationId xmlns:a16="http://schemas.microsoft.com/office/drawing/2014/main" id="{F677B6F7-8D40-440C-B68B-5BE915E2479D}"/>
              </a:ext>
            </a:extLst>
          </p:cNvPr>
          <p:cNvSpPr/>
          <p:nvPr/>
        </p:nvSpPr>
        <p:spPr>
          <a:xfrm rot="16200000">
            <a:off x="347662" y="617538"/>
            <a:ext cx="5924550" cy="5419725"/>
          </a:xfrm>
          <a:prstGeom prst="round2SameRect">
            <a:avLst>
              <a:gd name="adj1" fmla="val 12902"/>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3" y="676277"/>
            <a:ext cx="4279025" cy="1014413"/>
          </a:xfrm>
        </p:spPr>
        <p:txBody>
          <a:bodyPr>
            <a:normAutofit/>
          </a:bodyPr>
          <a:lstStyle>
            <a:lvl1pPr>
              <a:defRPr sz="2800"/>
            </a:lvl1pPr>
          </a:lstStyle>
          <a:p>
            <a:r>
              <a:rPr lang="nl-NL"/>
              <a:t>Klik om stijl te bewerken</a:t>
            </a:r>
          </a:p>
        </p:txBody>
      </p:sp>
      <p:sp>
        <p:nvSpPr>
          <p:cNvPr id="11" name="Tijdelijke aanduiding voor afbeelding 33"/>
          <p:cNvSpPr>
            <a:spLocks noGrp="1"/>
          </p:cNvSpPr>
          <p:nvPr>
            <p:ph type="pic" sz="quarter" idx="14"/>
          </p:nvPr>
        </p:nvSpPr>
        <p:spPr>
          <a:xfrm>
            <a:off x="6019801" y="365121"/>
            <a:ext cx="5572433" cy="5925064"/>
          </a:xfrm>
          <a:custGeom>
            <a:avLst/>
            <a:gdLst>
              <a:gd name="connsiteX0" fmla="*/ 0 w 6059595"/>
              <a:gd name="connsiteY0" fmla="*/ 543565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8" fmla="*/ 0 w 6059595"/>
              <a:gd name="connsiteY8" fmla="*/ 543565 h 5925064"/>
              <a:gd name="connsiteX0" fmla="*/ 0 w 6059595"/>
              <a:gd name="connsiteY0" fmla="*/ 5381499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368331 w 5884361"/>
              <a:gd name="connsiteY0" fmla="*/ 5925064 h 5925064"/>
              <a:gd name="connsiteX1" fmla="*/ 368331 w 5884361"/>
              <a:gd name="connsiteY1" fmla="*/ 0 h 5925064"/>
              <a:gd name="connsiteX2" fmla="*/ 5340796 w 5884361"/>
              <a:gd name="connsiteY2" fmla="*/ 0 h 5925064"/>
              <a:gd name="connsiteX3" fmla="*/ 5884361 w 5884361"/>
              <a:gd name="connsiteY3" fmla="*/ 543565 h 5925064"/>
              <a:gd name="connsiteX4" fmla="*/ 5884361 w 5884361"/>
              <a:gd name="connsiteY4" fmla="*/ 5381499 h 5925064"/>
              <a:gd name="connsiteX5" fmla="*/ 5340796 w 5884361"/>
              <a:gd name="connsiteY5" fmla="*/ 5925064 h 5925064"/>
              <a:gd name="connsiteX6" fmla="*/ 368331 w 5884361"/>
              <a:gd name="connsiteY6" fmla="*/ 5925064 h 5925064"/>
              <a:gd name="connsiteX0" fmla="*/ 0 w 5516030"/>
              <a:gd name="connsiteY0" fmla="*/ 5925064 h 5925064"/>
              <a:gd name="connsiteX1" fmla="*/ 0 w 5516030"/>
              <a:gd name="connsiteY1" fmla="*/ 0 h 5925064"/>
              <a:gd name="connsiteX2" fmla="*/ 4972465 w 5516030"/>
              <a:gd name="connsiteY2" fmla="*/ 0 h 5925064"/>
              <a:gd name="connsiteX3" fmla="*/ 5516030 w 5516030"/>
              <a:gd name="connsiteY3" fmla="*/ 543565 h 5925064"/>
              <a:gd name="connsiteX4" fmla="*/ 5516030 w 5516030"/>
              <a:gd name="connsiteY4" fmla="*/ 5381499 h 5925064"/>
              <a:gd name="connsiteX5" fmla="*/ 4972465 w 5516030"/>
              <a:gd name="connsiteY5" fmla="*/ 5925064 h 5925064"/>
              <a:gd name="connsiteX6" fmla="*/ 0 w 5516030"/>
              <a:gd name="connsiteY6" fmla="*/ 5925064 h 592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6030" h="5925064">
                <a:moveTo>
                  <a:pt x="0" y="5925064"/>
                </a:moveTo>
                <a:lnTo>
                  <a:pt x="0" y="0"/>
                </a:lnTo>
                <a:lnTo>
                  <a:pt x="4972465" y="0"/>
                </a:lnTo>
                <a:cubicBezTo>
                  <a:pt x="5272668" y="0"/>
                  <a:pt x="5516030" y="243362"/>
                  <a:pt x="5516030" y="543565"/>
                </a:cubicBezTo>
                <a:lnTo>
                  <a:pt x="5516030" y="5381499"/>
                </a:lnTo>
                <a:cubicBezTo>
                  <a:pt x="5516030" y="5681702"/>
                  <a:pt x="5272668" y="5925064"/>
                  <a:pt x="4972465" y="5925064"/>
                </a:cubicBezTo>
                <a:lnTo>
                  <a:pt x="0" y="5925064"/>
                </a:lnTo>
                <a:close/>
              </a:path>
            </a:pathLst>
          </a:custGeom>
          <a:ln>
            <a:noFill/>
          </a:ln>
        </p:spPr>
        <p:txBody>
          <a:bodyPr rtlCol="0">
            <a:normAutofit/>
          </a:bodyPr>
          <a:lstStyle/>
          <a:p>
            <a:pPr lvl="0"/>
            <a:r>
              <a:rPr lang="nl-NL" noProof="0"/>
              <a:t>Klik op het pictogram als u een afbeelding wilt toevoegen</a:t>
            </a:r>
          </a:p>
        </p:txBody>
      </p:sp>
      <p:sp>
        <p:nvSpPr>
          <p:cNvPr id="6" name="Tijdelijke aanduiding voor datum 4">
            <a:extLst>
              <a:ext uri="{FF2B5EF4-FFF2-40B4-BE49-F238E27FC236}">
                <a16:creationId xmlns:a16="http://schemas.microsoft.com/office/drawing/2014/main" id="{8556F32C-389D-4C45-87A1-2AAEDE6B88BB}"/>
              </a:ext>
            </a:extLst>
          </p:cNvPr>
          <p:cNvSpPr>
            <a:spLocks noGrp="1"/>
          </p:cNvSpPr>
          <p:nvPr>
            <p:ph type="dt" sz="half" idx="15"/>
          </p:nvPr>
        </p:nvSpPr>
        <p:spPr/>
        <p:txBody>
          <a:bodyPr/>
          <a:lstStyle>
            <a:lvl1pPr>
              <a:defRPr/>
            </a:lvl1pPr>
          </a:lstStyle>
          <a:p>
            <a:pPr>
              <a:defRPr/>
            </a:pPr>
            <a:fld id="{1957CF2C-11FC-430C-9D2F-6C3A297E3F00}" type="datetimeFigureOut">
              <a:rPr lang="nl-NL"/>
              <a:pPr>
                <a:defRPr/>
              </a:pPr>
              <a:t>24-11-2025</a:t>
            </a:fld>
            <a:endParaRPr lang="nl-NL"/>
          </a:p>
        </p:txBody>
      </p:sp>
      <p:sp>
        <p:nvSpPr>
          <p:cNvPr id="7" name="Tijdelijke aanduiding voor voettekst 5">
            <a:extLst>
              <a:ext uri="{FF2B5EF4-FFF2-40B4-BE49-F238E27FC236}">
                <a16:creationId xmlns:a16="http://schemas.microsoft.com/office/drawing/2014/main" id="{DA0B70D4-E89D-4440-98C3-6C8E869E31FC}"/>
              </a:ext>
            </a:extLst>
          </p:cNvPr>
          <p:cNvSpPr>
            <a:spLocks noGrp="1"/>
          </p:cNvSpPr>
          <p:nvPr>
            <p:ph type="ftr" sz="quarter" idx="16"/>
          </p:nvPr>
        </p:nvSpPr>
        <p:spPr/>
        <p:txBody>
          <a:bodyPr/>
          <a:lstStyle>
            <a:lvl1pPr>
              <a:defRPr/>
            </a:lvl1pPr>
          </a:lstStyle>
          <a:p>
            <a:pPr>
              <a:defRPr/>
            </a:pPr>
            <a:endParaRPr lang="nl-NL"/>
          </a:p>
        </p:txBody>
      </p:sp>
      <p:sp>
        <p:nvSpPr>
          <p:cNvPr id="8" name="Tijdelijke aanduiding voor dianummer 6">
            <a:extLst>
              <a:ext uri="{FF2B5EF4-FFF2-40B4-BE49-F238E27FC236}">
                <a16:creationId xmlns:a16="http://schemas.microsoft.com/office/drawing/2014/main" id="{54F1CD8D-7A1C-48AF-B51C-6DA5D68F3343}"/>
              </a:ext>
            </a:extLst>
          </p:cNvPr>
          <p:cNvSpPr>
            <a:spLocks noGrp="1"/>
          </p:cNvSpPr>
          <p:nvPr>
            <p:ph type="sldNum" sz="quarter" idx="17"/>
          </p:nvPr>
        </p:nvSpPr>
        <p:spPr/>
        <p:txBody>
          <a:bodyPr/>
          <a:lstStyle>
            <a:lvl1pPr>
              <a:defRPr/>
            </a:lvl1pPr>
          </a:lstStyle>
          <a:p>
            <a:pPr>
              <a:defRPr/>
            </a:pPr>
            <a:fld id="{29C461E4-AEA2-42DE-AEC7-E176C4615214}" type="slidenum">
              <a:rPr lang="nl-NL"/>
              <a:pPr>
                <a:defRPr/>
              </a:pPr>
              <a:t>‹nr.›</a:t>
            </a:fld>
            <a:endParaRPr lang="nl-NL"/>
          </a:p>
        </p:txBody>
      </p:sp>
      <p:sp>
        <p:nvSpPr>
          <p:cNvPr id="10" name="Tijdelijke aanduiding voor tekst 3">
            <a:extLst>
              <a:ext uri="{FF2B5EF4-FFF2-40B4-BE49-F238E27FC236}">
                <a16:creationId xmlns:a16="http://schemas.microsoft.com/office/drawing/2014/main" id="{77DA0FAF-73A1-4CC4-A033-EAEA4729C250}"/>
              </a:ext>
            </a:extLst>
          </p:cNvPr>
          <p:cNvSpPr>
            <a:spLocks noGrp="1"/>
          </p:cNvSpPr>
          <p:nvPr>
            <p:ph type="body" sz="quarter" idx="20"/>
          </p:nvPr>
        </p:nvSpPr>
        <p:spPr>
          <a:xfrm>
            <a:off x="1253613" y="1825626"/>
            <a:ext cx="4279025" cy="41179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1639501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Rood tekstvlak met afbeelding">
    <p:spTree>
      <p:nvGrpSpPr>
        <p:cNvPr id="1" name=""/>
        <p:cNvGrpSpPr/>
        <p:nvPr/>
      </p:nvGrpSpPr>
      <p:grpSpPr>
        <a:xfrm>
          <a:off x="0" y="0"/>
          <a:ext cx="0" cy="0"/>
          <a:chOff x="0" y="0"/>
          <a:chExt cx="0" cy="0"/>
        </a:xfrm>
      </p:grpSpPr>
      <p:sp>
        <p:nvSpPr>
          <p:cNvPr id="7" name="Rechthoek: afgeronde bovenhoeken 6">
            <a:extLst>
              <a:ext uri="{FF2B5EF4-FFF2-40B4-BE49-F238E27FC236}">
                <a16:creationId xmlns:a16="http://schemas.microsoft.com/office/drawing/2014/main" id="{5CFA05CE-A0A7-4936-AE4C-6D328100BEDB}"/>
              </a:ext>
            </a:extLst>
          </p:cNvPr>
          <p:cNvSpPr/>
          <p:nvPr userDrawn="1"/>
        </p:nvSpPr>
        <p:spPr>
          <a:xfrm rot="16200000">
            <a:off x="347662" y="617538"/>
            <a:ext cx="5924550" cy="5419725"/>
          </a:xfrm>
          <a:prstGeom prst="round2SameRect">
            <a:avLst>
              <a:gd name="adj1" fmla="val 1325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3" y="681039"/>
            <a:ext cx="4279025" cy="1009651"/>
          </a:xfrm>
        </p:spPr>
        <p:txBody>
          <a:bodyPr>
            <a:normAutofit/>
          </a:bodyPr>
          <a:lstStyle>
            <a:lvl1pPr>
              <a:defRPr sz="2800">
                <a:solidFill>
                  <a:schemeClr val="bg1"/>
                </a:solidFill>
              </a:defRPr>
            </a:lvl1pPr>
          </a:lstStyle>
          <a:p>
            <a:r>
              <a:rPr lang="nl-NL"/>
              <a:t>Klik om stijl te bewerken</a:t>
            </a:r>
          </a:p>
        </p:txBody>
      </p:sp>
      <p:sp>
        <p:nvSpPr>
          <p:cNvPr id="14" name="Tijdelijke aanduiding voor afbeelding 33"/>
          <p:cNvSpPr>
            <a:spLocks noGrp="1"/>
          </p:cNvSpPr>
          <p:nvPr>
            <p:ph type="pic" sz="quarter" idx="14"/>
          </p:nvPr>
        </p:nvSpPr>
        <p:spPr>
          <a:xfrm>
            <a:off x="6019801" y="365121"/>
            <a:ext cx="5572433" cy="5925064"/>
          </a:xfrm>
          <a:custGeom>
            <a:avLst/>
            <a:gdLst>
              <a:gd name="connsiteX0" fmla="*/ 0 w 6059595"/>
              <a:gd name="connsiteY0" fmla="*/ 543565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8" fmla="*/ 0 w 6059595"/>
              <a:gd name="connsiteY8" fmla="*/ 543565 h 5925064"/>
              <a:gd name="connsiteX0" fmla="*/ 0 w 6059595"/>
              <a:gd name="connsiteY0" fmla="*/ 5381499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368331 w 5884361"/>
              <a:gd name="connsiteY0" fmla="*/ 5925064 h 5925064"/>
              <a:gd name="connsiteX1" fmla="*/ 368331 w 5884361"/>
              <a:gd name="connsiteY1" fmla="*/ 0 h 5925064"/>
              <a:gd name="connsiteX2" fmla="*/ 5340796 w 5884361"/>
              <a:gd name="connsiteY2" fmla="*/ 0 h 5925064"/>
              <a:gd name="connsiteX3" fmla="*/ 5884361 w 5884361"/>
              <a:gd name="connsiteY3" fmla="*/ 543565 h 5925064"/>
              <a:gd name="connsiteX4" fmla="*/ 5884361 w 5884361"/>
              <a:gd name="connsiteY4" fmla="*/ 5381499 h 5925064"/>
              <a:gd name="connsiteX5" fmla="*/ 5340796 w 5884361"/>
              <a:gd name="connsiteY5" fmla="*/ 5925064 h 5925064"/>
              <a:gd name="connsiteX6" fmla="*/ 368331 w 5884361"/>
              <a:gd name="connsiteY6" fmla="*/ 5925064 h 5925064"/>
              <a:gd name="connsiteX0" fmla="*/ 0 w 5516030"/>
              <a:gd name="connsiteY0" fmla="*/ 5925064 h 5925064"/>
              <a:gd name="connsiteX1" fmla="*/ 0 w 5516030"/>
              <a:gd name="connsiteY1" fmla="*/ 0 h 5925064"/>
              <a:gd name="connsiteX2" fmla="*/ 4972465 w 5516030"/>
              <a:gd name="connsiteY2" fmla="*/ 0 h 5925064"/>
              <a:gd name="connsiteX3" fmla="*/ 5516030 w 5516030"/>
              <a:gd name="connsiteY3" fmla="*/ 543565 h 5925064"/>
              <a:gd name="connsiteX4" fmla="*/ 5516030 w 5516030"/>
              <a:gd name="connsiteY4" fmla="*/ 5381499 h 5925064"/>
              <a:gd name="connsiteX5" fmla="*/ 4972465 w 5516030"/>
              <a:gd name="connsiteY5" fmla="*/ 5925064 h 5925064"/>
              <a:gd name="connsiteX6" fmla="*/ 0 w 5516030"/>
              <a:gd name="connsiteY6" fmla="*/ 5925064 h 592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6030" h="5925064">
                <a:moveTo>
                  <a:pt x="0" y="5925064"/>
                </a:moveTo>
                <a:lnTo>
                  <a:pt x="0" y="0"/>
                </a:lnTo>
                <a:lnTo>
                  <a:pt x="4972465" y="0"/>
                </a:lnTo>
                <a:cubicBezTo>
                  <a:pt x="5272668" y="0"/>
                  <a:pt x="5516030" y="243362"/>
                  <a:pt x="5516030" y="543565"/>
                </a:cubicBezTo>
                <a:lnTo>
                  <a:pt x="5516030" y="5381499"/>
                </a:lnTo>
                <a:cubicBezTo>
                  <a:pt x="5516030" y="5681702"/>
                  <a:pt x="5272668" y="5925064"/>
                  <a:pt x="4972465" y="5925064"/>
                </a:cubicBezTo>
                <a:lnTo>
                  <a:pt x="0" y="5925064"/>
                </a:lnTo>
                <a:close/>
              </a:path>
            </a:pathLst>
          </a:custGeom>
          <a:ln>
            <a:noFill/>
          </a:ln>
        </p:spPr>
        <p:txBody>
          <a:bodyPr rtlCol="0">
            <a:normAutofit/>
          </a:bodyPr>
          <a:lstStyle/>
          <a:p>
            <a:pPr lvl="0"/>
            <a:r>
              <a:rPr lang="nl-NL" noProof="0"/>
              <a:t>Klik op het pictogram als u een afbeelding wilt toevoegen</a:t>
            </a:r>
          </a:p>
        </p:txBody>
      </p:sp>
      <p:sp>
        <p:nvSpPr>
          <p:cNvPr id="10" name="Tijdelijke aanduiding voor datum 4">
            <a:extLst>
              <a:ext uri="{FF2B5EF4-FFF2-40B4-BE49-F238E27FC236}">
                <a16:creationId xmlns:a16="http://schemas.microsoft.com/office/drawing/2014/main" id="{BF8122E9-DEBD-48F5-9F7E-A46DEDA0FF53}"/>
              </a:ext>
            </a:extLst>
          </p:cNvPr>
          <p:cNvSpPr>
            <a:spLocks noGrp="1"/>
          </p:cNvSpPr>
          <p:nvPr>
            <p:ph type="dt" sz="half" idx="17"/>
          </p:nvPr>
        </p:nvSpPr>
        <p:spPr/>
        <p:txBody>
          <a:bodyPr/>
          <a:lstStyle>
            <a:lvl1pPr>
              <a:defRPr/>
            </a:lvl1pPr>
          </a:lstStyle>
          <a:p>
            <a:pPr>
              <a:defRPr/>
            </a:pPr>
            <a:fld id="{7E2FA06C-52CA-4323-BD71-9B7F109E6B16}" type="datetimeFigureOut">
              <a:rPr lang="nl-NL"/>
              <a:pPr>
                <a:defRPr/>
              </a:pPr>
              <a:t>24-11-2025</a:t>
            </a:fld>
            <a:endParaRPr lang="nl-NL"/>
          </a:p>
        </p:txBody>
      </p:sp>
      <p:sp>
        <p:nvSpPr>
          <p:cNvPr id="12" name="Tijdelijke aanduiding voor voettekst 5">
            <a:extLst>
              <a:ext uri="{FF2B5EF4-FFF2-40B4-BE49-F238E27FC236}">
                <a16:creationId xmlns:a16="http://schemas.microsoft.com/office/drawing/2014/main" id="{918EAE71-69BD-4EEC-A795-935EC642024D}"/>
              </a:ext>
            </a:extLst>
          </p:cNvPr>
          <p:cNvSpPr>
            <a:spLocks noGrp="1"/>
          </p:cNvSpPr>
          <p:nvPr>
            <p:ph type="ftr" sz="quarter" idx="18"/>
          </p:nvPr>
        </p:nvSpPr>
        <p:spPr/>
        <p:txBody>
          <a:bodyPr/>
          <a:lstStyle>
            <a:lvl1pPr>
              <a:defRPr/>
            </a:lvl1pPr>
          </a:lstStyle>
          <a:p>
            <a:pPr>
              <a:defRPr/>
            </a:pPr>
            <a:endParaRPr lang="nl-NL"/>
          </a:p>
        </p:txBody>
      </p:sp>
      <p:sp>
        <p:nvSpPr>
          <p:cNvPr id="15" name="Tijdelijke aanduiding voor dianummer 6">
            <a:extLst>
              <a:ext uri="{FF2B5EF4-FFF2-40B4-BE49-F238E27FC236}">
                <a16:creationId xmlns:a16="http://schemas.microsoft.com/office/drawing/2014/main" id="{37B1A2C0-E640-421D-AB48-E4C0D51FD3D4}"/>
              </a:ext>
            </a:extLst>
          </p:cNvPr>
          <p:cNvSpPr>
            <a:spLocks noGrp="1"/>
          </p:cNvSpPr>
          <p:nvPr>
            <p:ph type="sldNum" sz="quarter" idx="19"/>
          </p:nvPr>
        </p:nvSpPr>
        <p:spPr/>
        <p:txBody>
          <a:bodyPr/>
          <a:lstStyle>
            <a:lvl1pPr>
              <a:defRPr/>
            </a:lvl1pPr>
          </a:lstStyle>
          <a:p>
            <a:pPr>
              <a:defRPr/>
            </a:pPr>
            <a:fld id="{E65C5278-C9AD-482E-9A6F-A76B4F783A71}" type="slidenum">
              <a:rPr lang="nl-NL"/>
              <a:pPr>
                <a:defRPr/>
              </a:pPr>
              <a:t>‹nr.›</a:t>
            </a:fld>
            <a:endParaRPr lang="nl-NL"/>
          </a:p>
        </p:txBody>
      </p:sp>
      <p:sp>
        <p:nvSpPr>
          <p:cNvPr id="11" name="Tijdelijke aanduiding voor tekst 3">
            <a:extLst>
              <a:ext uri="{FF2B5EF4-FFF2-40B4-BE49-F238E27FC236}">
                <a16:creationId xmlns:a16="http://schemas.microsoft.com/office/drawing/2014/main" id="{0438D332-9C08-4224-A7CD-C7ED6384DD57}"/>
              </a:ext>
            </a:extLst>
          </p:cNvPr>
          <p:cNvSpPr>
            <a:spLocks noGrp="1"/>
          </p:cNvSpPr>
          <p:nvPr>
            <p:ph type="body" sz="quarter" idx="20"/>
          </p:nvPr>
        </p:nvSpPr>
        <p:spPr>
          <a:xfrm>
            <a:off x="1253613" y="1825626"/>
            <a:ext cx="4279025" cy="41179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7223943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el en twee kolommen">
    <p:spTree>
      <p:nvGrpSpPr>
        <p:cNvPr id="1" name=""/>
        <p:cNvGrpSpPr/>
        <p:nvPr/>
      </p:nvGrpSpPr>
      <p:grpSpPr>
        <a:xfrm>
          <a:off x="0" y="0"/>
          <a:ext cx="0" cy="0"/>
          <a:chOff x="0" y="0"/>
          <a:chExt cx="0" cy="0"/>
        </a:xfrm>
      </p:grpSpPr>
      <p:sp>
        <p:nvSpPr>
          <p:cNvPr id="2" name="Titel 1"/>
          <p:cNvSpPr>
            <a:spLocks noGrp="1"/>
          </p:cNvSpPr>
          <p:nvPr>
            <p:ph type="title"/>
          </p:nvPr>
        </p:nvSpPr>
        <p:spPr>
          <a:xfrm>
            <a:off x="1253613" y="365127"/>
            <a:ext cx="10100187" cy="1325563"/>
          </a:xfrm>
        </p:spPr>
        <p:txBody>
          <a:bodyPr>
            <a:normAutofit/>
          </a:bodyPr>
          <a:lstStyle>
            <a:lvl1pPr>
              <a:defRPr sz="2800"/>
            </a:lvl1pPr>
          </a:lstStyle>
          <a:p>
            <a:r>
              <a:rPr lang="nl-NL"/>
              <a:t>Klik om stijl te bewerken</a:t>
            </a:r>
          </a:p>
        </p:txBody>
      </p:sp>
      <p:sp>
        <p:nvSpPr>
          <p:cNvPr id="10" name="Tijdelijke aanduiding voor inhoud 2"/>
          <p:cNvSpPr>
            <a:spLocks noGrp="1"/>
          </p:cNvSpPr>
          <p:nvPr>
            <p:ph sz="half" idx="13"/>
          </p:nvPr>
        </p:nvSpPr>
        <p:spPr>
          <a:xfrm>
            <a:off x="6400802" y="1825625"/>
            <a:ext cx="4952999" cy="35750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inhoud 2"/>
          <p:cNvSpPr>
            <a:spLocks noGrp="1"/>
          </p:cNvSpPr>
          <p:nvPr>
            <p:ph sz="half" idx="14"/>
          </p:nvPr>
        </p:nvSpPr>
        <p:spPr>
          <a:xfrm>
            <a:off x="1238251" y="1825625"/>
            <a:ext cx="4952999" cy="35750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40769CB-607E-4720-9DD1-AA892A799205}"/>
              </a:ext>
            </a:extLst>
          </p:cNvPr>
          <p:cNvSpPr>
            <a:spLocks noGrp="1"/>
          </p:cNvSpPr>
          <p:nvPr>
            <p:ph type="dt" sz="half" idx="15"/>
          </p:nvPr>
        </p:nvSpPr>
        <p:spPr/>
        <p:txBody>
          <a:bodyPr/>
          <a:lstStyle>
            <a:lvl1pPr>
              <a:defRPr/>
            </a:lvl1pPr>
          </a:lstStyle>
          <a:p>
            <a:pPr>
              <a:defRPr/>
            </a:pPr>
            <a:fld id="{3D04940F-C4C9-4B53-8FC8-A5E47666D651}" type="datetimeFigureOut">
              <a:rPr lang="nl-NL"/>
              <a:pPr>
                <a:defRPr/>
              </a:pPr>
              <a:t>24-11-2025</a:t>
            </a:fld>
            <a:endParaRPr lang="nl-NL"/>
          </a:p>
        </p:txBody>
      </p:sp>
      <p:sp>
        <p:nvSpPr>
          <p:cNvPr id="6" name="Tijdelijke aanduiding voor voettekst 5">
            <a:extLst>
              <a:ext uri="{FF2B5EF4-FFF2-40B4-BE49-F238E27FC236}">
                <a16:creationId xmlns:a16="http://schemas.microsoft.com/office/drawing/2014/main" id="{2FFA9B49-2137-46E9-AE89-B7F292674F40}"/>
              </a:ext>
            </a:extLst>
          </p:cNvPr>
          <p:cNvSpPr>
            <a:spLocks noGrp="1"/>
          </p:cNvSpPr>
          <p:nvPr>
            <p:ph type="ftr" sz="quarter" idx="16"/>
          </p:nvPr>
        </p:nvSpPr>
        <p:spPr/>
        <p:txBody>
          <a:bodyPr/>
          <a:lstStyle>
            <a:lvl1pPr>
              <a:defRPr/>
            </a:lvl1pPr>
          </a:lstStyle>
          <a:p>
            <a:pPr>
              <a:defRPr/>
            </a:pPr>
            <a:endParaRPr lang="nl-NL"/>
          </a:p>
        </p:txBody>
      </p:sp>
      <p:sp>
        <p:nvSpPr>
          <p:cNvPr id="7" name="Tijdelijke aanduiding voor dianummer 6">
            <a:extLst>
              <a:ext uri="{FF2B5EF4-FFF2-40B4-BE49-F238E27FC236}">
                <a16:creationId xmlns:a16="http://schemas.microsoft.com/office/drawing/2014/main" id="{957ABABE-B0B2-4C2E-8376-4E3E0B1DEA9B}"/>
              </a:ext>
            </a:extLst>
          </p:cNvPr>
          <p:cNvSpPr>
            <a:spLocks noGrp="1"/>
          </p:cNvSpPr>
          <p:nvPr>
            <p:ph type="sldNum" sz="quarter" idx="17"/>
          </p:nvPr>
        </p:nvSpPr>
        <p:spPr/>
        <p:txBody>
          <a:bodyPr/>
          <a:lstStyle>
            <a:lvl1pPr>
              <a:defRPr/>
            </a:lvl1pPr>
          </a:lstStyle>
          <a:p>
            <a:pPr>
              <a:defRPr/>
            </a:pPr>
            <a:fld id="{87B10C4C-B803-4694-9A57-348DF1706F9E}" type="slidenum">
              <a:rPr lang="nl-NL"/>
              <a:pPr>
                <a:defRPr/>
              </a:pPr>
              <a:t>‹nr.›</a:t>
            </a:fld>
            <a:endParaRPr lang="nl-NL"/>
          </a:p>
        </p:txBody>
      </p:sp>
    </p:spTree>
    <p:extLst>
      <p:ext uri="{BB962C8B-B14F-4D97-AF65-F5344CB8AC3E}">
        <p14:creationId xmlns:p14="http://schemas.microsoft.com/office/powerpoint/2010/main" val="41673879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Titels en twee kolommen">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7"/>
            <a:ext cx="10515600" cy="1325563"/>
          </a:xfrm>
        </p:spPr>
        <p:txBody>
          <a:bodyPr/>
          <a:lstStyle/>
          <a:p>
            <a:r>
              <a:rPr lang="nl-NL"/>
              <a:t>Klik om stijl te bewerken</a:t>
            </a:r>
          </a:p>
        </p:txBody>
      </p:sp>
      <p:sp>
        <p:nvSpPr>
          <p:cNvPr id="3" name="Tijdelijke aanduiding voor tekst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839789"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172201"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a:extLst>
              <a:ext uri="{FF2B5EF4-FFF2-40B4-BE49-F238E27FC236}">
                <a16:creationId xmlns:a16="http://schemas.microsoft.com/office/drawing/2014/main" id="{84802B67-F5EA-4178-8DF3-570AB27EB342}"/>
              </a:ext>
            </a:extLst>
          </p:cNvPr>
          <p:cNvSpPr>
            <a:spLocks noGrp="1"/>
          </p:cNvSpPr>
          <p:nvPr>
            <p:ph type="dt" sz="half" idx="10"/>
          </p:nvPr>
        </p:nvSpPr>
        <p:spPr/>
        <p:txBody>
          <a:bodyPr/>
          <a:lstStyle>
            <a:lvl1pPr>
              <a:defRPr/>
            </a:lvl1pPr>
          </a:lstStyle>
          <a:p>
            <a:pPr>
              <a:defRPr/>
            </a:pPr>
            <a:fld id="{442BF5F6-A2D0-4BCD-9950-237DCD8501C3}" type="datetimeFigureOut">
              <a:rPr lang="nl-NL"/>
              <a:pPr>
                <a:defRPr/>
              </a:pPr>
              <a:t>24-11-2025</a:t>
            </a:fld>
            <a:endParaRPr lang="nl-NL"/>
          </a:p>
        </p:txBody>
      </p:sp>
      <p:sp>
        <p:nvSpPr>
          <p:cNvPr id="8" name="Tijdelijke aanduiding voor voettekst 4">
            <a:extLst>
              <a:ext uri="{FF2B5EF4-FFF2-40B4-BE49-F238E27FC236}">
                <a16:creationId xmlns:a16="http://schemas.microsoft.com/office/drawing/2014/main" id="{702297AA-0D15-43E7-B294-34227C3DC751}"/>
              </a:ext>
            </a:extLst>
          </p:cNvPr>
          <p:cNvSpPr>
            <a:spLocks noGrp="1"/>
          </p:cNvSpPr>
          <p:nvPr>
            <p:ph type="ftr" sz="quarter" idx="11"/>
          </p:nvPr>
        </p:nvSpPr>
        <p:spPr/>
        <p:txBody>
          <a:bodyPr/>
          <a:lstStyle>
            <a:lvl1pPr>
              <a:defRPr/>
            </a:lvl1pPr>
          </a:lstStyle>
          <a:p>
            <a:pPr>
              <a:defRPr/>
            </a:pPr>
            <a:endParaRPr lang="nl-NL"/>
          </a:p>
        </p:txBody>
      </p:sp>
      <p:sp>
        <p:nvSpPr>
          <p:cNvPr id="9" name="Tijdelijke aanduiding voor dianummer 5">
            <a:extLst>
              <a:ext uri="{FF2B5EF4-FFF2-40B4-BE49-F238E27FC236}">
                <a16:creationId xmlns:a16="http://schemas.microsoft.com/office/drawing/2014/main" id="{B4E07080-420E-4FE4-8F1C-7D58A41E90D0}"/>
              </a:ext>
            </a:extLst>
          </p:cNvPr>
          <p:cNvSpPr>
            <a:spLocks noGrp="1"/>
          </p:cNvSpPr>
          <p:nvPr>
            <p:ph type="sldNum" sz="quarter" idx="12"/>
          </p:nvPr>
        </p:nvSpPr>
        <p:spPr/>
        <p:txBody>
          <a:bodyPr/>
          <a:lstStyle>
            <a:lvl1pPr>
              <a:defRPr/>
            </a:lvl1pPr>
          </a:lstStyle>
          <a:p>
            <a:pPr>
              <a:defRPr/>
            </a:pPr>
            <a:fld id="{C24FEBF0-F9C0-470B-ABEA-C37D7A94DFAA}" type="slidenum">
              <a:rPr lang="nl-NL"/>
              <a:pPr>
                <a:defRPr/>
              </a:pPr>
              <a:t>‹nr.›</a:t>
            </a:fld>
            <a:endParaRPr lang="nl-NL"/>
          </a:p>
        </p:txBody>
      </p:sp>
    </p:spTree>
    <p:extLst>
      <p:ext uri="{BB962C8B-B14F-4D97-AF65-F5344CB8AC3E}">
        <p14:creationId xmlns:p14="http://schemas.microsoft.com/office/powerpoint/2010/main" val="22348484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Titel tekst en objec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l-NL"/>
              <a:t>Klikken om de tekststijl van het model te bewerken</a:t>
            </a:r>
          </a:p>
        </p:txBody>
      </p:sp>
      <p:sp>
        <p:nvSpPr>
          <p:cNvPr id="5" name="Tijdelijke aanduiding voor datum 3">
            <a:extLst>
              <a:ext uri="{FF2B5EF4-FFF2-40B4-BE49-F238E27FC236}">
                <a16:creationId xmlns:a16="http://schemas.microsoft.com/office/drawing/2014/main" id="{905A176B-5B5E-4BE5-8425-A5EAED8533A3}"/>
              </a:ext>
            </a:extLst>
          </p:cNvPr>
          <p:cNvSpPr>
            <a:spLocks noGrp="1"/>
          </p:cNvSpPr>
          <p:nvPr>
            <p:ph type="dt" sz="half" idx="10"/>
          </p:nvPr>
        </p:nvSpPr>
        <p:spPr/>
        <p:txBody>
          <a:bodyPr/>
          <a:lstStyle>
            <a:lvl1pPr>
              <a:defRPr/>
            </a:lvl1pPr>
          </a:lstStyle>
          <a:p>
            <a:pPr>
              <a:defRPr/>
            </a:pPr>
            <a:fld id="{B2FCBC0F-934F-4D3C-9AEF-B41BF514A152}" type="datetimeFigureOut">
              <a:rPr lang="nl-NL"/>
              <a:pPr>
                <a:defRPr/>
              </a:pPr>
              <a:t>24-11-2025</a:t>
            </a:fld>
            <a:endParaRPr lang="nl-NL"/>
          </a:p>
        </p:txBody>
      </p:sp>
      <p:sp>
        <p:nvSpPr>
          <p:cNvPr id="6" name="Tijdelijke aanduiding voor voettekst 4">
            <a:extLst>
              <a:ext uri="{FF2B5EF4-FFF2-40B4-BE49-F238E27FC236}">
                <a16:creationId xmlns:a16="http://schemas.microsoft.com/office/drawing/2014/main" id="{A81C7FA0-7487-451B-8BF0-A5D3C0D9C3B8}"/>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D87C69EA-84D7-426F-B753-C501001D0675}"/>
              </a:ext>
            </a:extLst>
          </p:cNvPr>
          <p:cNvSpPr>
            <a:spLocks noGrp="1"/>
          </p:cNvSpPr>
          <p:nvPr>
            <p:ph type="sldNum" sz="quarter" idx="12"/>
          </p:nvPr>
        </p:nvSpPr>
        <p:spPr/>
        <p:txBody>
          <a:bodyPr/>
          <a:lstStyle>
            <a:lvl1pPr>
              <a:defRPr/>
            </a:lvl1pPr>
          </a:lstStyle>
          <a:p>
            <a:pPr>
              <a:defRPr/>
            </a:pPr>
            <a:fld id="{BB05824E-08FA-46EA-9B80-070E2DA57703}" type="slidenum">
              <a:rPr lang="nl-NL"/>
              <a:pPr>
                <a:defRPr/>
              </a:pPr>
              <a:t>‹nr.›</a:t>
            </a:fld>
            <a:endParaRPr lang="nl-NL"/>
          </a:p>
        </p:txBody>
      </p:sp>
    </p:spTree>
    <p:extLst>
      <p:ext uri="{BB962C8B-B14F-4D97-AF65-F5344CB8AC3E}">
        <p14:creationId xmlns:p14="http://schemas.microsoft.com/office/powerpoint/2010/main" val="3626383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7" name="Tijdelijke aanduiding voor inhoud 2">
            <a:extLst>
              <a:ext uri="{FF2B5EF4-FFF2-40B4-BE49-F238E27FC236}">
                <a16:creationId xmlns:a16="http://schemas.microsoft.com/office/drawing/2014/main" id="{9320E629-8FBB-6BA8-8FDA-F066BA6834EF}"/>
              </a:ext>
            </a:extLst>
          </p:cNvPr>
          <p:cNvSpPr>
            <a:spLocks noGrp="1"/>
          </p:cNvSpPr>
          <p:nvPr>
            <p:ph idx="1"/>
          </p:nvPr>
        </p:nvSpPr>
        <p:spPr>
          <a:xfrm>
            <a:off x="618745" y="2005012"/>
            <a:ext cx="5694274" cy="4351338"/>
          </a:xfrm>
        </p:spPr>
        <p:txBody>
          <a:bodyPr>
            <a:normAutofit/>
          </a:bodyPr>
          <a:lstStyle>
            <a:lvl1pPr>
              <a:defRPr sz="2000"/>
            </a:lvl1pPr>
            <a:lvl2pPr marL="457200" indent="0">
              <a:buNone/>
              <a:defRPr sz="1800"/>
            </a:lvl2pPr>
            <a:lvl3pPr>
              <a:defRPr sz="1600"/>
            </a:lvl3pPr>
            <a:lvl4pPr>
              <a:defRPr sz="1400"/>
            </a:lvl4pPr>
            <a:lvl5pPr>
              <a:defRPr sz="1400"/>
            </a:lvl5pPr>
          </a:lstStyle>
          <a:p>
            <a:pPr lvl="0"/>
            <a:r>
              <a:rPr lang="nl-NL"/>
              <a:t>Klikken om de tekststijl van het model te bewerken</a:t>
            </a:r>
          </a:p>
        </p:txBody>
      </p:sp>
      <p:sp>
        <p:nvSpPr>
          <p:cNvPr id="8" name="Titel 9">
            <a:extLst>
              <a:ext uri="{FF2B5EF4-FFF2-40B4-BE49-F238E27FC236}">
                <a16:creationId xmlns:a16="http://schemas.microsoft.com/office/drawing/2014/main" id="{78621A29-13E8-7771-E22F-4348E1AB438B}"/>
              </a:ext>
            </a:extLst>
          </p:cNvPr>
          <p:cNvSpPr>
            <a:spLocks noGrp="1"/>
          </p:cNvSpPr>
          <p:nvPr>
            <p:ph type="title" hasCustomPrompt="1"/>
          </p:nvPr>
        </p:nvSpPr>
        <p:spPr>
          <a:xfrm>
            <a:off x="618744" y="835617"/>
            <a:ext cx="6667195" cy="1325563"/>
          </a:xfrm>
        </p:spPr>
        <p:txBody>
          <a:bodyPr/>
          <a:lstStyle/>
          <a:p>
            <a:r>
              <a:rPr lang="nl-NL"/>
              <a:t>Titel</a:t>
            </a:r>
          </a:p>
        </p:txBody>
      </p:sp>
      <p:sp>
        <p:nvSpPr>
          <p:cNvPr id="10" name="Tijdelijke aanduiding voor afbeelding 9">
            <a:extLst>
              <a:ext uri="{FF2B5EF4-FFF2-40B4-BE49-F238E27FC236}">
                <a16:creationId xmlns:a16="http://schemas.microsoft.com/office/drawing/2014/main" id="{3324552C-EE9F-6355-C89E-80AB8D26B8E5}"/>
              </a:ext>
            </a:extLst>
          </p:cNvPr>
          <p:cNvSpPr>
            <a:spLocks noGrp="1"/>
          </p:cNvSpPr>
          <p:nvPr>
            <p:ph type="pic" sz="quarter" idx="10"/>
          </p:nvPr>
        </p:nvSpPr>
        <p:spPr>
          <a:xfrm>
            <a:off x="6992938" y="0"/>
            <a:ext cx="5199062" cy="6858000"/>
          </a:xfrm>
          <a:solidFill>
            <a:schemeClr val="bg2"/>
          </a:solidFill>
        </p:spPr>
        <p:txBody>
          <a:bodyPr/>
          <a:lstStyle/>
          <a:p>
            <a:endParaRPr lang="nl-NL"/>
          </a:p>
        </p:txBody>
      </p:sp>
    </p:spTree>
    <p:extLst>
      <p:ext uri="{BB962C8B-B14F-4D97-AF65-F5344CB8AC3E}">
        <p14:creationId xmlns:p14="http://schemas.microsoft.com/office/powerpoint/2010/main" val="3760712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953BDC-9EAE-49FE-9892-958C9F845175}" type="datetimeFigureOut">
              <a:rPr lang="de-DE" smtClean="0"/>
              <a:t>24.11.2025</a:t>
            </a:fld>
            <a:endParaRPr lang="de-DE"/>
          </a:p>
        </p:txBody>
      </p:sp>
      <p:sp>
        <p:nvSpPr>
          <p:cNvPr id="3" name="Tijdelijke aanduiding voor voettekst 2"/>
          <p:cNvSpPr>
            <a:spLocks noGrp="1"/>
          </p:cNvSpPr>
          <p:nvPr>
            <p:ph type="ftr" sz="quarter" idx="11"/>
          </p:nvPr>
        </p:nvSpPr>
        <p:spPr/>
        <p:txBody>
          <a:bodyPr/>
          <a:lstStyle/>
          <a:p>
            <a:endParaRPr lang="de-DE"/>
          </a:p>
        </p:txBody>
      </p:sp>
      <p:sp>
        <p:nvSpPr>
          <p:cNvPr id="4" name="Tijdelijke aanduiding voor dianummer 3"/>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34960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24.11.2025</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56838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24.11.2025</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8429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image" Target="../media/image1.png"/><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theme" Target="../theme/theme3.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de-D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953BDC-9EAE-49FE-9892-958C9F845175}" type="datetimeFigureOut">
              <a:rPr lang="de-DE" smtClean="0"/>
              <a:t>24.11.2025</a:t>
            </a:fld>
            <a:endParaRPr lang="de-D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171054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1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a:extLst>
              <a:ext uri="{FF2B5EF4-FFF2-40B4-BE49-F238E27FC236}">
                <a16:creationId xmlns:a16="http://schemas.microsoft.com/office/drawing/2014/main" id="{4722753E-97CF-4250-BE57-EC4A815403C1}"/>
              </a:ext>
            </a:extLst>
          </p:cNvPr>
          <p:cNvSpPr>
            <a:spLocks noGrp="1" noChangeArrowheads="1"/>
          </p:cNvSpPr>
          <p:nvPr>
            <p:ph type="title"/>
          </p:nvPr>
        </p:nvSpPr>
        <p:spPr bwMode="auto">
          <a:xfrm>
            <a:off x="838200" y="36512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stijl te bewerken</a:t>
            </a:r>
          </a:p>
        </p:txBody>
      </p:sp>
      <p:sp>
        <p:nvSpPr>
          <p:cNvPr id="1027" name="Tijdelijke aanduiding voor tekst 2">
            <a:extLst>
              <a:ext uri="{FF2B5EF4-FFF2-40B4-BE49-F238E27FC236}">
                <a16:creationId xmlns:a16="http://schemas.microsoft.com/office/drawing/2014/main" id="{7DEE47BE-2A4C-4C1B-B1BE-24CF64DF70A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Klikken om de tekststijl van het model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a:extLst>
              <a:ext uri="{FF2B5EF4-FFF2-40B4-BE49-F238E27FC236}">
                <a16:creationId xmlns:a16="http://schemas.microsoft.com/office/drawing/2014/main" id="{1344319F-AB30-403E-8156-3B9BF094C785}"/>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cs typeface="+mn-cs"/>
              </a:defRPr>
            </a:lvl1pPr>
          </a:lstStyle>
          <a:p>
            <a:fld id="{0136F185-EC41-4F01-A6B6-B791CD7FB6E5}" type="datetimeFigureOut">
              <a:rPr lang="nl-NL" smtClean="0"/>
              <a:t>24-11-2025</a:t>
            </a:fld>
            <a:endParaRPr lang="nl-NL"/>
          </a:p>
        </p:txBody>
      </p:sp>
      <p:sp>
        <p:nvSpPr>
          <p:cNvPr id="5" name="Tijdelijke aanduiding voor voettekst 4">
            <a:extLst>
              <a:ext uri="{FF2B5EF4-FFF2-40B4-BE49-F238E27FC236}">
                <a16:creationId xmlns:a16="http://schemas.microsoft.com/office/drawing/2014/main" id="{6733B44B-C269-41FC-B51E-2B26D94DCB35}"/>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endParaRPr lang="nl-NL"/>
          </a:p>
        </p:txBody>
      </p:sp>
      <p:sp>
        <p:nvSpPr>
          <p:cNvPr id="6" name="Tijdelijke aanduiding voor dianummer 5">
            <a:extLst>
              <a:ext uri="{FF2B5EF4-FFF2-40B4-BE49-F238E27FC236}">
                <a16:creationId xmlns:a16="http://schemas.microsoft.com/office/drawing/2014/main" id="{257CC41B-C4F5-445C-B7A4-8F22A5367480}"/>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cs typeface="+mn-cs"/>
              </a:defRPr>
            </a:lvl1pPr>
          </a:lstStyle>
          <a:p>
            <a:fld id="{C581A37F-95C1-4684-868D-953C9353DD85}" type="slidenum">
              <a:rPr lang="nl-NL" smtClean="0"/>
              <a:t>‹nr.›</a:t>
            </a:fld>
            <a:endParaRPr lang="nl-NL"/>
          </a:p>
        </p:txBody>
      </p:sp>
      <p:pic>
        <p:nvPicPr>
          <p:cNvPr id="1031" name="Afbeelding 6">
            <a:extLst>
              <a:ext uri="{FF2B5EF4-FFF2-40B4-BE49-F238E27FC236}">
                <a16:creationId xmlns:a16="http://schemas.microsoft.com/office/drawing/2014/main" id="{A4EB6448-FD42-4BF5-A255-FEC55FAF31AE}"/>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1591926" y="6356352"/>
            <a:ext cx="438151"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13749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715" r:id="rId28"/>
  </p:sldLayoutIdLst>
  <p:txStyles>
    <p:titleStyle>
      <a:lvl1pPr algn="l" rtl="0" eaLnBrk="1" fontAlgn="base" hangingPunct="1">
        <a:lnSpc>
          <a:spcPct val="90000"/>
        </a:lnSpc>
        <a:spcBef>
          <a:spcPct val="0"/>
        </a:spcBef>
        <a:spcAft>
          <a:spcPct val="0"/>
        </a:spcAft>
        <a:defRPr sz="3600" b="1" kern="1200">
          <a:solidFill>
            <a:schemeClr val="tx1"/>
          </a:solidFill>
          <a:latin typeface="+mj-lt"/>
          <a:ea typeface="Verdana" panose="020B0604030504040204" pitchFamily="34" charset="0"/>
          <a:cs typeface="Tahoma" panose="020B0604030504040204" pitchFamily="34" charset="0"/>
        </a:defRPr>
      </a:lvl1pPr>
      <a:lvl2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2pPr>
      <a:lvl3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3pPr>
      <a:lvl4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4pPr>
      <a:lvl5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5pPr>
      <a:lvl6pPr marL="457189"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6pPr>
      <a:lvl7pPr marL="914377"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7pPr>
      <a:lvl8pPr marL="1371566"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8pPr>
      <a:lvl9pPr marL="1828754"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9pPr>
    </p:titleStyle>
    <p:bodyStyle>
      <a:lvl1pPr marL="228594" indent="-228594" algn="l" rtl="0" eaLnBrk="1" fontAlgn="base" hangingPunct="1">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783" indent="-228594"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2971"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160" indent="-228594"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349" indent="-228594"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a:extLst>
              <a:ext uri="{FF2B5EF4-FFF2-40B4-BE49-F238E27FC236}">
                <a16:creationId xmlns:a16="http://schemas.microsoft.com/office/drawing/2014/main" id="{4722753E-97CF-4250-BE57-EC4A815403C1}"/>
              </a:ext>
            </a:extLst>
          </p:cNvPr>
          <p:cNvSpPr>
            <a:spLocks noGrp="1" noChangeArrowheads="1"/>
          </p:cNvSpPr>
          <p:nvPr>
            <p:ph type="title"/>
          </p:nvPr>
        </p:nvSpPr>
        <p:spPr bwMode="auto">
          <a:xfrm>
            <a:off x="838200" y="36512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stijl te bewerken</a:t>
            </a:r>
          </a:p>
        </p:txBody>
      </p:sp>
      <p:sp>
        <p:nvSpPr>
          <p:cNvPr id="1027" name="Tijdelijke aanduiding voor tekst 2">
            <a:extLst>
              <a:ext uri="{FF2B5EF4-FFF2-40B4-BE49-F238E27FC236}">
                <a16:creationId xmlns:a16="http://schemas.microsoft.com/office/drawing/2014/main" id="{7DEE47BE-2A4C-4C1B-B1BE-24CF64DF70A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Klikken om de tekststijl van het model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a:extLst>
              <a:ext uri="{FF2B5EF4-FFF2-40B4-BE49-F238E27FC236}">
                <a16:creationId xmlns:a16="http://schemas.microsoft.com/office/drawing/2014/main" id="{1344319F-AB30-403E-8156-3B9BF094C785}"/>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cs typeface="+mn-cs"/>
              </a:defRPr>
            </a:lvl1pPr>
          </a:lstStyle>
          <a:p>
            <a:pPr>
              <a:defRPr/>
            </a:pPr>
            <a:fld id="{6D9BDAFB-9F48-4B09-9DCB-038995744DC3}" type="datetimeFigureOut">
              <a:rPr lang="nl-NL"/>
              <a:pPr>
                <a:defRPr/>
              </a:pPr>
              <a:t>24-11-2025</a:t>
            </a:fld>
            <a:endParaRPr lang="nl-NL"/>
          </a:p>
        </p:txBody>
      </p:sp>
      <p:sp>
        <p:nvSpPr>
          <p:cNvPr id="5" name="Tijdelijke aanduiding voor voettekst 4">
            <a:extLst>
              <a:ext uri="{FF2B5EF4-FFF2-40B4-BE49-F238E27FC236}">
                <a16:creationId xmlns:a16="http://schemas.microsoft.com/office/drawing/2014/main" id="{6733B44B-C269-41FC-B51E-2B26D94DCB35}"/>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nl-NL"/>
          </a:p>
        </p:txBody>
      </p:sp>
      <p:sp>
        <p:nvSpPr>
          <p:cNvPr id="6" name="Tijdelijke aanduiding voor dianummer 5">
            <a:extLst>
              <a:ext uri="{FF2B5EF4-FFF2-40B4-BE49-F238E27FC236}">
                <a16:creationId xmlns:a16="http://schemas.microsoft.com/office/drawing/2014/main" id="{257CC41B-C4F5-445C-B7A4-8F22A5367480}"/>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cs typeface="+mn-cs"/>
              </a:defRPr>
            </a:lvl1pPr>
          </a:lstStyle>
          <a:p>
            <a:pPr>
              <a:defRPr/>
            </a:pPr>
            <a:fld id="{32953F3D-FED3-48B5-99C0-A4A4F33BB4DB}" type="slidenum">
              <a:rPr lang="nl-NL"/>
              <a:pPr>
                <a:defRPr/>
              </a:pPr>
              <a:t>‹nr.›</a:t>
            </a:fld>
            <a:endParaRPr lang="nl-NL"/>
          </a:p>
        </p:txBody>
      </p:sp>
      <p:pic>
        <p:nvPicPr>
          <p:cNvPr id="1031" name="Afbeelding 6">
            <a:extLst>
              <a:ext uri="{FF2B5EF4-FFF2-40B4-BE49-F238E27FC236}">
                <a16:creationId xmlns:a16="http://schemas.microsoft.com/office/drawing/2014/main" id="{A4EB6448-FD42-4BF5-A255-FEC55FAF31AE}"/>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1591926" y="6356352"/>
            <a:ext cx="438151"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227990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Lst>
  <p:txStyles>
    <p:titleStyle>
      <a:lvl1pPr algn="l" rtl="0" eaLnBrk="1" fontAlgn="base" hangingPunct="1">
        <a:lnSpc>
          <a:spcPct val="90000"/>
        </a:lnSpc>
        <a:spcBef>
          <a:spcPct val="0"/>
        </a:spcBef>
        <a:spcAft>
          <a:spcPct val="0"/>
        </a:spcAft>
        <a:defRPr sz="3600" b="1" kern="1200">
          <a:solidFill>
            <a:schemeClr val="tx1"/>
          </a:solidFill>
          <a:latin typeface="+mj-lt"/>
          <a:ea typeface="Verdana" panose="020B0604030504040204" pitchFamily="34" charset="0"/>
          <a:cs typeface="Tahoma" panose="020B0604030504040204" pitchFamily="34" charset="0"/>
        </a:defRPr>
      </a:lvl1pPr>
      <a:lvl2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2pPr>
      <a:lvl3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3pPr>
      <a:lvl4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4pPr>
      <a:lvl5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5pPr>
      <a:lvl6pPr marL="457189"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6pPr>
      <a:lvl7pPr marL="914377"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7pPr>
      <a:lvl8pPr marL="1371566"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8pPr>
      <a:lvl9pPr marL="1828754"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9pPr>
    </p:titleStyle>
    <p:bodyStyle>
      <a:lvl1pPr marL="228594" indent="-228594" algn="l" rtl="0" eaLnBrk="1" fontAlgn="base" hangingPunct="1">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783" indent="-228594"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2971"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160" indent="-228594"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349" indent="-228594"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51.xml"/><Relationship Id="rId1" Type="http://schemas.openxmlformats.org/officeDocument/2006/relationships/video" Target="https://player.vimeo.com/video/925882844?h=5969c92b1e&amp;amp;app_id=122963"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5.xml"/><Relationship Id="rId1" Type="http://schemas.openxmlformats.org/officeDocument/2006/relationships/video" Target="https://player.vimeo.com/video/1129186515?h=14708e7355&amp;amp;app_id=122963" TargetMode="Externa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hyperlink" Target="https://nos.nl/nieuwsuur/artikel/2269390-inspectie-over-suicides-in-de-jeugdzorg-vaak-geen-passende-z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A7BEE9-8E5E-3AFB-E446-B10CE5083046}"/>
              </a:ext>
            </a:extLst>
          </p:cNvPr>
          <p:cNvSpPr>
            <a:spLocks noGrp="1"/>
          </p:cNvSpPr>
          <p:nvPr>
            <p:ph type="ctrTitle"/>
          </p:nvPr>
        </p:nvSpPr>
        <p:spPr>
          <a:xfrm>
            <a:off x="771592" y="1690503"/>
            <a:ext cx="4744108" cy="1537534"/>
          </a:xfrm>
        </p:spPr>
        <p:txBody>
          <a:bodyPr>
            <a:normAutofit fontScale="90000"/>
          </a:bodyPr>
          <a:lstStyle/>
          <a:p>
            <a:r>
              <a:rPr lang="nl-NL">
                <a:solidFill>
                  <a:srgbClr val="000000"/>
                </a:solidFill>
                <a:ea typeface="+mj-lt"/>
                <a:cs typeface="+mj-lt"/>
              </a:rPr>
              <a:t>Suïcidaliteit en suïcidepreventie bij jongeren</a:t>
            </a:r>
          </a:p>
        </p:txBody>
      </p:sp>
      <p:sp>
        <p:nvSpPr>
          <p:cNvPr id="3" name="Ondertitel 2">
            <a:extLst>
              <a:ext uri="{FF2B5EF4-FFF2-40B4-BE49-F238E27FC236}">
                <a16:creationId xmlns:a16="http://schemas.microsoft.com/office/drawing/2014/main" id="{726055EB-D318-43E4-AEAB-ADB0524D18AE}"/>
              </a:ext>
            </a:extLst>
          </p:cNvPr>
          <p:cNvSpPr>
            <a:spLocks noGrp="1"/>
          </p:cNvSpPr>
          <p:nvPr>
            <p:ph type="subTitle" idx="1"/>
          </p:nvPr>
        </p:nvSpPr>
        <p:spPr/>
        <p:txBody>
          <a:bodyPr/>
          <a:lstStyle/>
          <a:p>
            <a:r>
              <a:rPr lang="nl-NL"/>
              <a:t>[naam]</a:t>
            </a:r>
          </a:p>
        </p:txBody>
      </p:sp>
      <p:pic>
        <p:nvPicPr>
          <p:cNvPr id="8" name="Tijdelijke aanduiding voor afbeelding 7" descr="Groot standbeeld vraagt aandacht voor zelfdoding onder jongeren |  medischcontact">
            <a:extLst>
              <a:ext uri="{FF2B5EF4-FFF2-40B4-BE49-F238E27FC236}">
                <a16:creationId xmlns:a16="http://schemas.microsoft.com/office/drawing/2014/main" id="{F5828948-BAD1-0C13-93FF-19C0E08B9638}"/>
              </a:ext>
            </a:extLst>
          </p:cNvPr>
          <p:cNvPicPr>
            <a:picLocks noGrp="1" noChangeAspect="1"/>
          </p:cNvPicPr>
          <p:nvPr>
            <p:ph type="pic" sz="quarter" idx="14"/>
          </p:nvPr>
        </p:nvPicPr>
        <p:blipFill>
          <a:blip r:embed="rId2"/>
          <a:srcRect l="11208" r="11208"/>
          <a:stretch/>
        </p:blipFill>
        <p:spPr>
          <a:xfrm>
            <a:off x="6091384" y="831230"/>
            <a:ext cx="5486687" cy="4981156"/>
          </a:xfrm>
        </p:spPr>
      </p:pic>
      <p:sp>
        <p:nvSpPr>
          <p:cNvPr id="5" name="Tijdelijke aanduiding voor tekst 4">
            <a:extLst>
              <a:ext uri="{FF2B5EF4-FFF2-40B4-BE49-F238E27FC236}">
                <a16:creationId xmlns:a16="http://schemas.microsoft.com/office/drawing/2014/main" id="{5E1DA5AD-BC92-8045-4DBB-7A0F422027EC}"/>
              </a:ext>
            </a:extLst>
          </p:cNvPr>
          <p:cNvSpPr>
            <a:spLocks noGrp="1"/>
          </p:cNvSpPr>
          <p:nvPr>
            <p:ph type="body" sz="quarter" idx="15"/>
          </p:nvPr>
        </p:nvSpPr>
        <p:spPr/>
        <p:txBody>
          <a:bodyPr/>
          <a:lstStyle/>
          <a:p>
            <a:r>
              <a:rPr lang="nl-NL"/>
              <a:t>[datum]</a:t>
            </a:r>
          </a:p>
        </p:txBody>
      </p:sp>
    </p:spTree>
    <p:extLst>
      <p:ext uri="{BB962C8B-B14F-4D97-AF65-F5344CB8AC3E}">
        <p14:creationId xmlns:p14="http://schemas.microsoft.com/office/powerpoint/2010/main" val="601912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88F1509-EA90-047D-37D5-C52966DF184F}"/>
              </a:ext>
            </a:extLst>
          </p:cNvPr>
          <p:cNvSpPr txBox="1">
            <a:spLocks/>
          </p:cNvSpPr>
          <p:nvPr/>
        </p:nvSpPr>
        <p:spPr bwMode="auto">
          <a:xfrm>
            <a:off x="1156793" y="2010225"/>
            <a:ext cx="9452488"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lnSpc>
                <a:spcPct val="90000"/>
              </a:lnSpc>
              <a:spcBef>
                <a:spcPct val="0"/>
              </a:spcBef>
              <a:spcAft>
                <a:spcPct val="0"/>
              </a:spcAft>
              <a:defRPr sz="2800" b="1" kern="1200">
                <a:solidFill>
                  <a:schemeClr val="tx1"/>
                </a:solidFill>
                <a:latin typeface="+mj-lt"/>
                <a:ea typeface="Verdana" panose="020B0604030504040204" pitchFamily="34" charset="0"/>
                <a:cs typeface="Tahoma" panose="020B0604030504040204" pitchFamily="34" charset="0"/>
              </a:defRPr>
            </a:lvl1pPr>
            <a:lvl2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2pPr>
            <a:lvl3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3pPr>
            <a:lvl4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4pPr>
            <a:lvl5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5pPr>
            <a:lvl6pPr marL="457189"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6pPr>
            <a:lvl7pPr marL="914377"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7pPr>
            <a:lvl8pPr marL="1371566"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8pPr>
            <a:lvl9pPr marL="1828754"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9pPr>
          </a:lstStyle>
          <a:p>
            <a:r>
              <a:rPr lang="nl-NL">
                <a:ea typeface="Verdana"/>
                <a:cs typeface="Tahoma"/>
              </a:rPr>
              <a:t>Doel van de leidraad</a:t>
            </a:r>
          </a:p>
        </p:txBody>
      </p:sp>
      <p:sp>
        <p:nvSpPr>
          <p:cNvPr id="7" name="Tijdelijke aanduiding voor tekst 5">
            <a:extLst>
              <a:ext uri="{FF2B5EF4-FFF2-40B4-BE49-F238E27FC236}">
                <a16:creationId xmlns:a16="http://schemas.microsoft.com/office/drawing/2014/main" id="{3AC8D6AD-F3D5-8144-BD6D-8F2BC3760428}"/>
              </a:ext>
            </a:extLst>
          </p:cNvPr>
          <p:cNvSpPr txBox="1">
            <a:spLocks/>
          </p:cNvSpPr>
          <p:nvPr/>
        </p:nvSpPr>
        <p:spPr bwMode="auto">
          <a:xfrm>
            <a:off x="1156793" y="3159574"/>
            <a:ext cx="10111074" cy="4117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594" indent="-228594" algn="l" rtl="0" eaLnBrk="1" fontAlgn="base" hangingPunct="1">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783" indent="-228594"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2971"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160" indent="-228594"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349" indent="-228594"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600" dirty="0">
                <a:latin typeface="Another Shabby"/>
              </a:rPr>
              <a:t>Samen met het </a:t>
            </a:r>
            <a:r>
              <a:rPr lang="nl-NL" sz="3600" u="sng" dirty="0">
                <a:latin typeface="Another Shabby"/>
              </a:rPr>
              <a:t>hele netwerk</a:t>
            </a:r>
            <a:r>
              <a:rPr lang="nl-NL" sz="3600" dirty="0">
                <a:latin typeface="Another Shabby"/>
              </a:rPr>
              <a:t> aan suïcidepreventie werken, waarbij iedereen </a:t>
            </a:r>
            <a:r>
              <a:rPr lang="nl-NL" sz="3600" u="sng" dirty="0">
                <a:latin typeface="Another Shabby"/>
              </a:rPr>
              <a:t>dezelfde taal </a:t>
            </a:r>
            <a:r>
              <a:rPr lang="nl-NL" sz="3600" dirty="0">
                <a:latin typeface="Another Shabby"/>
              </a:rPr>
              <a:t>spreekt en </a:t>
            </a:r>
            <a:r>
              <a:rPr lang="nl-NL" sz="3600" u="sng" dirty="0">
                <a:latin typeface="Another Shabby"/>
              </a:rPr>
              <a:t>dezelfde uitgangspunten </a:t>
            </a:r>
            <a:r>
              <a:rPr lang="nl-NL" sz="3600" dirty="0">
                <a:latin typeface="Another Shabby"/>
              </a:rPr>
              <a:t>hanteert</a:t>
            </a:r>
          </a:p>
        </p:txBody>
      </p:sp>
    </p:spTree>
    <p:extLst>
      <p:ext uri="{BB962C8B-B14F-4D97-AF65-F5344CB8AC3E}">
        <p14:creationId xmlns:p14="http://schemas.microsoft.com/office/powerpoint/2010/main" val="325434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A0434B-2611-953C-D20D-B76FE55E51F3}"/>
              </a:ext>
            </a:extLst>
          </p:cNvPr>
          <p:cNvSpPr>
            <a:spLocks noGrp="1"/>
          </p:cNvSpPr>
          <p:nvPr>
            <p:ph type="title"/>
          </p:nvPr>
        </p:nvSpPr>
        <p:spPr/>
        <p:txBody>
          <a:bodyPr/>
          <a:lstStyle/>
          <a:p>
            <a:r>
              <a:rPr lang="nl-NL"/>
              <a:t>Essentie</a:t>
            </a:r>
          </a:p>
        </p:txBody>
      </p:sp>
      <p:sp>
        <p:nvSpPr>
          <p:cNvPr id="4" name="Tijdelijke aanduiding voor tekst 3">
            <a:extLst>
              <a:ext uri="{FF2B5EF4-FFF2-40B4-BE49-F238E27FC236}">
                <a16:creationId xmlns:a16="http://schemas.microsoft.com/office/drawing/2014/main" id="{ABEF9185-A85E-7EED-0632-EA6C20055F9B}"/>
              </a:ext>
            </a:extLst>
          </p:cNvPr>
          <p:cNvSpPr>
            <a:spLocks noGrp="1"/>
          </p:cNvSpPr>
          <p:nvPr>
            <p:ph type="body" sz="quarter" idx="20"/>
          </p:nvPr>
        </p:nvSpPr>
        <p:spPr/>
        <p:txBody>
          <a:bodyPr/>
          <a:lstStyle/>
          <a:p>
            <a:pPr>
              <a:buClr>
                <a:srgbClr val="DF7777"/>
              </a:buClr>
            </a:pPr>
            <a:r>
              <a:rPr lang="nl-NL" b="1"/>
              <a:t>Contact maken </a:t>
            </a:r>
            <a:r>
              <a:rPr lang="nl-NL"/>
              <a:t>met jongeren en de wanhoop</a:t>
            </a:r>
          </a:p>
          <a:p>
            <a:pPr>
              <a:buClr>
                <a:srgbClr val="DF7777"/>
              </a:buClr>
            </a:pPr>
            <a:r>
              <a:rPr lang="nl-NL" b="1"/>
              <a:t>Contact maken </a:t>
            </a:r>
            <a:r>
              <a:rPr lang="nl-NL"/>
              <a:t>met de ouders en andere naasten </a:t>
            </a:r>
          </a:p>
          <a:p>
            <a:pPr>
              <a:buClr>
                <a:srgbClr val="DF7777"/>
              </a:buClr>
            </a:pPr>
            <a:r>
              <a:rPr lang="nl-NL" b="1"/>
              <a:t>Contact maken </a:t>
            </a:r>
            <a:r>
              <a:rPr lang="nl-NL"/>
              <a:t>met eigen gevoelens en collega's </a:t>
            </a:r>
          </a:p>
          <a:p>
            <a:pPr>
              <a:buClr>
                <a:srgbClr val="DF7777"/>
              </a:buClr>
            </a:pPr>
            <a:r>
              <a:rPr lang="nl-NL" b="1"/>
              <a:t>Contact maken </a:t>
            </a:r>
            <a:r>
              <a:rPr lang="nl-NL"/>
              <a:t>met de zorgorganisaties in de regio</a:t>
            </a:r>
          </a:p>
        </p:txBody>
      </p:sp>
      <p:pic>
        <p:nvPicPr>
          <p:cNvPr id="3" name="Afbeelding 2" descr="Afbeelding met tekening, schets, Lijnillustraties, illustratie&#10;&#10;Automatisch gegenereerde beschrijving">
            <a:extLst>
              <a:ext uri="{FF2B5EF4-FFF2-40B4-BE49-F238E27FC236}">
                <a16:creationId xmlns:a16="http://schemas.microsoft.com/office/drawing/2014/main" id="{D69561E0-C098-C1A4-6B02-4B93BB3483FC}"/>
              </a:ext>
            </a:extLst>
          </p:cNvPr>
          <p:cNvPicPr>
            <a:picLocks noChangeAspect="1"/>
          </p:cNvPicPr>
          <p:nvPr/>
        </p:nvPicPr>
        <p:blipFill rotWithShape="1">
          <a:blip r:embed="rId3"/>
          <a:srcRect b="1417"/>
          <a:stretch/>
        </p:blipFill>
        <p:spPr>
          <a:xfrm>
            <a:off x="6704418" y="1586495"/>
            <a:ext cx="5091814" cy="2875766"/>
          </a:xfrm>
          <a:prstGeom prst="rect">
            <a:avLst/>
          </a:prstGeom>
        </p:spPr>
      </p:pic>
    </p:spTree>
    <p:extLst>
      <p:ext uri="{BB962C8B-B14F-4D97-AF65-F5344CB8AC3E}">
        <p14:creationId xmlns:p14="http://schemas.microsoft.com/office/powerpoint/2010/main" val="1410708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9142D-7B36-B922-B136-51802839C5AE}"/>
              </a:ext>
            </a:extLst>
          </p:cNvPr>
          <p:cNvSpPr>
            <a:spLocks noGrp="1"/>
          </p:cNvSpPr>
          <p:nvPr>
            <p:ph type="title"/>
          </p:nvPr>
        </p:nvSpPr>
        <p:spPr/>
        <p:txBody>
          <a:bodyPr/>
          <a:lstStyle/>
          <a:p>
            <a:r>
              <a:rPr lang="nl-NL">
                <a:ea typeface="Verdana"/>
                <a:cs typeface="Tahoma"/>
              </a:rPr>
              <a:t>Bevindingen inspectierapport (1)</a:t>
            </a:r>
            <a:endParaRPr lang="nl-NL"/>
          </a:p>
        </p:txBody>
      </p:sp>
      <p:sp>
        <p:nvSpPr>
          <p:cNvPr id="3" name="Text Placeholder 2">
            <a:extLst>
              <a:ext uri="{FF2B5EF4-FFF2-40B4-BE49-F238E27FC236}">
                <a16:creationId xmlns:a16="http://schemas.microsoft.com/office/drawing/2014/main" id="{6BBF744E-B7DC-221B-6AAD-93A3E59CC635}"/>
              </a:ext>
            </a:extLst>
          </p:cNvPr>
          <p:cNvSpPr>
            <a:spLocks noGrp="1"/>
          </p:cNvSpPr>
          <p:nvPr>
            <p:ph type="body" sz="quarter" idx="20"/>
          </p:nvPr>
        </p:nvSpPr>
        <p:spPr>
          <a:xfrm>
            <a:off x="1253612" y="1825626"/>
            <a:ext cx="10114604" cy="4117973"/>
          </a:xfrm>
        </p:spPr>
        <p:txBody>
          <a:bodyPr/>
          <a:lstStyle/>
          <a:p>
            <a:pPr marL="227965" indent="-227965"/>
            <a:r>
              <a:rPr lang="nl-NL" sz="1800"/>
              <a:t>Integraal aanbod van jeugdzorg en jeugd-ggz is nodig, maar ontbreekt</a:t>
            </a:r>
          </a:p>
          <a:p>
            <a:pPr marL="227965" indent="-227965"/>
            <a:r>
              <a:rPr lang="nl-NL" sz="1800">
                <a:cs typeface="Arial"/>
              </a:rPr>
              <a:t>Er zijn vaak verschillen in visie, bijvoorbeeld over:</a:t>
            </a:r>
          </a:p>
          <a:p>
            <a:pPr marL="685165" lvl="1" indent="-227965">
              <a:buFont typeface="Courier New" panose="020B0604020202020204" pitchFamily="34" charset="0"/>
              <a:buChar char="o"/>
            </a:pPr>
            <a:r>
              <a:rPr lang="nl-NL" sz="1800">
                <a:cs typeface="Arial"/>
              </a:rPr>
              <a:t>bieden van bescherming versus geven van autonomie</a:t>
            </a:r>
          </a:p>
          <a:p>
            <a:pPr marL="685165" lvl="1" indent="-227965">
              <a:buFont typeface="Courier New" panose="020B0604020202020204" pitchFamily="34" charset="0"/>
              <a:buChar char="o"/>
            </a:pPr>
            <a:r>
              <a:rPr lang="nl-NL" sz="1800">
                <a:cs typeface="Arial"/>
              </a:rPr>
              <a:t>wel of niet opnemen, of wel of niet uit huis plaatsen van een jongere</a:t>
            </a:r>
          </a:p>
          <a:p>
            <a:pPr marL="685165" lvl="1" indent="-227965">
              <a:buFont typeface="Courier New" panose="020B0604020202020204" pitchFamily="34" charset="0"/>
              <a:buChar char="o"/>
            </a:pPr>
            <a:r>
              <a:rPr lang="nl-NL" sz="1800">
                <a:cs typeface="Arial"/>
              </a:rPr>
              <a:t>wat de voorliggende problematiek is, gedrag of psychiatrie? </a:t>
            </a:r>
          </a:p>
          <a:p>
            <a:pPr marL="227965" indent="-227965"/>
            <a:r>
              <a:rPr lang="nl-NL" sz="1800">
                <a:cs typeface="Arial"/>
              </a:rPr>
              <a:t>Jongeren moeten meer betrokken worden bij besluitvorming rondom de meest passende hulp</a:t>
            </a:r>
          </a:p>
          <a:p>
            <a:pPr marL="227965" indent="-227965"/>
            <a:r>
              <a:rPr lang="nl-NL" sz="1800">
                <a:cs typeface="Arial"/>
              </a:rPr>
              <a:t>Overplaatsing moet zoveel mogelijk voorkomen worden, schakel eerder extra expertise en begeleiding in</a:t>
            </a:r>
          </a:p>
          <a:p>
            <a:pPr marL="227965" indent="-227965"/>
            <a:r>
              <a:rPr lang="nl-NL" sz="1800">
                <a:cs typeface="Arial"/>
              </a:rPr>
              <a:t>Jongeren bij wie suïcidaliteit speelt zouden een vaste behandelaar moeten hebben </a:t>
            </a:r>
          </a:p>
          <a:p>
            <a:pPr marL="227965" indent="-227965"/>
            <a:r>
              <a:rPr lang="nl-NL" sz="1800">
                <a:cs typeface="Arial"/>
              </a:rPr>
              <a:t>Betrokkenheid van een vast persoon uit hun netwerk, zoals een JIM, zou bij een langdurig hulpverleningstraject een grote meerwaarde kunnen hebben</a:t>
            </a:r>
            <a:endParaRPr lang="nl-NL" sz="1800"/>
          </a:p>
        </p:txBody>
      </p:sp>
    </p:spTree>
    <p:extLst>
      <p:ext uri="{BB962C8B-B14F-4D97-AF65-F5344CB8AC3E}">
        <p14:creationId xmlns:p14="http://schemas.microsoft.com/office/powerpoint/2010/main" val="4020027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9142D-7B36-B922-B136-51802839C5AE}"/>
              </a:ext>
            </a:extLst>
          </p:cNvPr>
          <p:cNvSpPr>
            <a:spLocks noGrp="1"/>
          </p:cNvSpPr>
          <p:nvPr>
            <p:ph type="title"/>
          </p:nvPr>
        </p:nvSpPr>
        <p:spPr/>
        <p:txBody>
          <a:bodyPr/>
          <a:lstStyle/>
          <a:p>
            <a:r>
              <a:rPr lang="nl-NL"/>
              <a:t>Bevindingen inspectierapport (2)</a:t>
            </a:r>
          </a:p>
        </p:txBody>
      </p:sp>
      <p:sp>
        <p:nvSpPr>
          <p:cNvPr id="3" name="Text Placeholder 2">
            <a:extLst>
              <a:ext uri="{FF2B5EF4-FFF2-40B4-BE49-F238E27FC236}">
                <a16:creationId xmlns:a16="http://schemas.microsoft.com/office/drawing/2014/main" id="{6BBF744E-B7DC-221B-6AAD-93A3E59CC635}"/>
              </a:ext>
            </a:extLst>
          </p:cNvPr>
          <p:cNvSpPr>
            <a:spLocks noGrp="1"/>
          </p:cNvSpPr>
          <p:nvPr>
            <p:ph type="body" sz="quarter" idx="20"/>
          </p:nvPr>
        </p:nvSpPr>
        <p:spPr/>
        <p:txBody>
          <a:bodyPr/>
          <a:lstStyle/>
          <a:p>
            <a:pPr marL="227965" indent="-227965"/>
            <a:r>
              <a:rPr lang="nl-NL" sz="1800">
                <a:cs typeface="Arial"/>
              </a:rPr>
              <a:t>Door suïcidale uitingen van een jongere ontstaat geregeld een crisisachtige sfeer, waarin afgeweken wordt van adviezen over de best passende hulp</a:t>
            </a:r>
          </a:p>
          <a:p>
            <a:pPr marL="227965" indent="-227965"/>
            <a:r>
              <a:rPr lang="nl-NL" sz="1800">
                <a:cs typeface="Arial"/>
              </a:rPr>
              <a:t>Verdere oorzaken voor het niet tot stand komen van passende hulp die professionals in dit onderzoek noemden zijn:</a:t>
            </a:r>
          </a:p>
          <a:p>
            <a:pPr marL="685165" lvl="1" indent="-227965">
              <a:buFont typeface="Courier New" panose="020B0604020202020204" pitchFamily="34" charset="0"/>
              <a:buChar char="o"/>
            </a:pPr>
            <a:r>
              <a:rPr lang="nl-NL" sz="1800">
                <a:cs typeface="Arial"/>
              </a:rPr>
              <a:t>handelingsverlegenheid</a:t>
            </a:r>
          </a:p>
          <a:p>
            <a:pPr marL="685165" lvl="1" indent="-227965">
              <a:buFont typeface="Courier New" panose="020B0604020202020204" pitchFamily="34" charset="0"/>
              <a:buChar char="o"/>
            </a:pPr>
            <a:r>
              <a:rPr lang="nl-NL" sz="1800">
                <a:cs typeface="Arial"/>
              </a:rPr>
              <a:t>geen verantwoordelijkheid willen dragen</a:t>
            </a:r>
          </a:p>
          <a:p>
            <a:pPr marL="685165" lvl="1" indent="-227965">
              <a:buFont typeface="Courier New" panose="020B0604020202020204" pitchFamily="34" charset="0"/>
              <a:buChar char="o"/>
            </a:pPr>
            <a:r>
              <a:rPr lang="nl-NL" sz="1800">
                <a:cs typeface="Arial"/>
              </a:rPr>
              <a:t>onvoldoende kennis</a:t>
            </a:r>
          </a:p>
          <a:p>
            <a:pPr marL="685165" lvl="1" indent="-227965">
              <a:buFont typeface="Courier New" panose="020B0604020202020204" pitchFamily="34" charset="0"/>
              <a:buChar char="o"/>
            </a:pPr>
            <a:r>
              <a:rPr lang="nl-NL" sz="1800">
                <a:cs typeface="Arial"/>
              </a:rPr>
              <a:t>een gefragmenteerd hulpaanbod</a:t>
            </a:r>
          </a:p>
          <a:p>
            <a:pPr marL="685165" lvl="1" indent="-227965">
              <a:buFont typeface="Courier New" panose="020B0604020202020204" pitchFamily="34" charset="0"/>
              <a:buChar char="o"/>
            </a:pPr>
            <a:r>
              <a:rPr lang="nl-NL" sz="1800">
                <a:cs typeface="Arial"/>
              </a:rPr>
              <a:t>onvoldoende samenwerking </a:t>
            </a:r>
          </a:p>
          <a:p>
            <a:pPr marL="227965" indent="-227965"/>
            <a:r>
              <a:rPr lang="nl-NL" sz="1800">
                <a:cs typeface="Arial"/>
              </a:rPr>
              <a:t>Het is nodig dat in de regio een gezamenlijke visie ontwikkeld wordt op wat passende hulp is voor jongeren bij wie suïcidaliteit speelt en bij wie sprake is van een combinatie van gedrags- en ggz problematiek</a:t>
            </a:r>
            <a:endParaRPr lang="nl-NL" sz="1800"/>
          </a:p>
        </p:txBody>
      </p:sp>
    </p:spTree>
    <p:extLst>
      <p:ext uri="{BB962C8B-B14F-4D97-AF65-F5344CB8AC3E}">
        <p14:creationId xmlns:p14="http://schemas.microsoft.com/office/powerpoint/2010/main" val="2200155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005DE2D-CC7D-B512-7603-BAD46CDF188B}"/>
              </a:ext>
            </a:extLst>
          </p:cNvPr>
          <p:cNvSpPr>
            <a:spLocks noGrp="1"/>
          </p:cNvSpPr>
          <p:nvPr>
            <p:ph sz="half" idx="1"/>
          </p:nvPr>
        </p:nvSpPr>
        <p:spPr/>
        <p:txBody>
          <a:bodyPr/>
          <a:lstStyle/>
          <a:p>
            <a:r>
              <a:rPr lang="nl-NL" sz="1800"/>
              <a:t>Vormt een sluitend netwerk rond jongeren</a:t>
            </a:r>
          </a:p>
          <a:p>
            <a:r>
              <a:rPr lang="nl-NL" sz="1800"/>
              <a:t>Zorgt voor een eenduidige en voorspelbare aanpak</a:t>
            </a:r>
          </a:p>
          <a:p>
            <a:r>
              <a:rPr lang="nl-NL" sz="1800"/>
              <a:t>Maakt tijdige informatie-uitwisseling mogelijk</a:t>
            </a:r>
          </a:p>
          <a:p>
            <a:r>
              <a:rPr lang="nl-NL" sz="1800"/>
              <a:t>Biedt onderlinge steun voor professionals</a:t>
            </a:r>
          </a:p>
          <a:p>
            <a:r>
              <a:rPr lang="nl-NL" sz="1800"/>
              <a:t>Voorkomt onnodige doorverwijzingen</a:t>
            </a:r>
          </a:p>
          <a:p>
            <a:r>
              <a:rPr lang="nl-NL" sz="1800"/>
              <a:t>Schept realistische, gedeelde verwachtingen</a:t>
            </a:r>
          </a:p>
          <a:p>
            <a:r>
              <a:rPr lang="nl-NL" sz="1800"/>
              <a:t>Geeft helderheid over rollen en verantwoordelijkheden</a:t>
            </a:r>
          </a:p>
          <a:p>
            <a:r>
              <a:rPr lang="nl-NL" sz="1800"/>
              <a:t>Versterkt regionaal en organisatie-overstijgend beleid</a:t>
            </a:r>
          </a:p>
          <a:p>
            <a:pPr marL="227965" indent="-227965"/>
            <a:r>
              <a:rPr lang="nl-NL" sz="1800">
                <a:solidFill>
                  <a:srgbClr val="000000"/>
                </a:solidFill>
                <a:ea typeface="+mn-lt"/>
                <a:cs typeface="+mn-lt"/>
              </a:rPr>
              <a:t>Maakt deelname aan alledaagse activiteiten makkelijker</a:t>
            </a:r>
            <a:endParaRPr lang="nl-NL" sz="1800"/>
          </a:p>
          <a:p>
            <a:pPr marL="227965" indent="-227965"/>
            <a:endParaRPr lang="nl-NL" sz="1800"/>
          </a:p>
        </p:txBody>
      </p:sp>
      <p:sp>
        <p:nvSpPr>
          <p:cNvPr id="3" name="Titel 2">
            <a:extLst>
              <a:ext uri="{FF2B5EF4-FFF2-40B4-BE49-F238E27FC236}">
                <a16:creationId xmlns:a16="http://schemas.microsoft.com/office/drawing/2014/main" id="{1E9753DC-AA86-5AC8-7BEF-CFF542098ABC}"/>
              </a:ext>
            </a:extLst>
          </p:cNvPr>
          <p:cNvSpPr>
            <a:spLocks noGrp="1"/>
          </p:cNvSpPr>
          <p:nvPr>
            <p:ph type="title"/>
          </p:nvPr>
        </p:nvSpPr>
        <p:spPr/>
        <p:txBody>
          <a:bodyPr/>
          <a:lstStyle/>
          <a:p>
            <a:r>
              <a:rPr lang="nl-NL">
                <a:ea typeface="Verdana"/>
                <a:cs typeface="Tahoma"/>
              </a:rPr>
              <a:t>Waarom samenwerking essentieel is bij suïcidepreventie</a:t>
            </a:r>
            <a:endParaRPr lang="nl-NL"/>
          </a:p>
        </p:txBody>
      </p:sp>
      <p:sp>
        <p:nvSpPr>
          <p:cNvPr id="5" name="Tijdelijke aanduiding voor tekst 4">
            <a:extLst>
              <a:ext uri="{FF2B5EF4-FFF2-40B4-BE49-F238E27FC236}">
                <a16:creationId xmlns:a16="http://schemas.microsoft.com/office/drawing/2014/main" id="{36531222-D194-1E58-DBC4-355C9DE02CB9}"/>
              </a:ext>
            </a:extLst>
          </p:cNvPr>
          <p:cNvSpPr>
            <a:spLocks noGrp="1"/>
          </p:cNvSpPr>
          <p:nvPr>
            <p:ph type="body" sz="quarter" idx="18"/>
          </p:nvPr>
        </p:nvSpPr>
        <p:spPr>
          <a:xfrm>
            <a:off x="7794366" y="1825625"/>
            <a:ext cx="3689025" cy="3843338"/>
          </a:xfrm>
        </p:spPr>
        <p:txBody>
          <a:bodyPr/>
          <a:lstStyle/>
          <a:p>
            <a:pPr marL="227965" indent="-227965" algn="ctr">
              <a:buNone/>
            </a:pPr>
            <a:r>
              <a:rPr lang="nl-NL" sz="6000">
                <a:latin typeface="Another Shabby"/>
              </a:rPr>
              <a:t>Suïcide-</a:t>
            </a:r>
            <a:r>
              <a:rPr lang="nl-NL" sz="6000" err="1">
                <a:latin typeface="Another Shabby"/>
              </a:rPr>
              <a:t>preventiedoe</a:t>
            </a:r>
            <a:r>
              <a:rPr lang="nl-NL" sz="6000">
                <a:latin typeface="Another Shabby"/>
              </a:rPr>
              <a:t> je samen.</a:t>
            </a:r>
            <a:endParaRPr lang="nl-NL" sz="6000">
              <a:solidFill>
                <a:srgbClr val="000000"/>
              </a:solidFill>
              <a:latin typeface="Another Shabby"/>
            </a:endParaRPr>
          </a:p>
          <a:p>
            <a:pPr marL="0" indent="0" algn="ctr">
              <a:buNone/>
            </a:pPr>
            <a:endParaRPr lang="nl-NL" sz="3600"/>
          </a:p>
        </p:txBody>
      </p:sp>
    </p:spTree>
    <p:extLst>
      <p:ext uri="{BB962C8B-B14F-4D97-AF65-F5344CB8AC3E}">
        <p14:creationId xmlns:p14="http://schemas.microsoft.com/office/powerpoint/2010/main" val="3584650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62A634-229E-E1F3-5294-560C597C9AA8}"/>
              </a:ext>
            </a:extLst>
          </p:cNvPr>
          <p:cNvSpPr>
            <a:spLocks noGrp="1"/>
          </p:cNvSpPr>
          <p:nvPr>
            <p:ph type="title"/>
          </p:nvPr>
        </p:nvSpPr>
        <p:spPr>
          <a:xfrm>
            <a:off x="1131546" y="2921793"/>
            <a:ext cx="4571999" cy="1014413"/>
          </a:xfrm>
        </p:spPr>
        <p:txBody>
          <a:bodyPr>
            <a:normAutofit fontScale="90000"/>
          </a:bodyPr>
          <a:lstStyle/>
          <a:p>
            <a:r>
              <a:rPr lang="nl-NL">
                <a:ea typeface="Verdana"/>
                <a:cs typeface="Tahoma"/>
              </a:rPr>
              <a:t>Bekijk hier wat jongvolwassenen zelf zeggen over steun en hulp</a:t>
            </a:r>
            <a:endParaRPr lang="nl-NL"/>
          </a:p>
        </p:txBody>
      </p:sp>
      <p:pic>
        <p:nvPicPr>
          <p:cNvPr id="6" name="Onlinemedia 5" title="Zelfdoding bij jongvolwassenen - steun en hulp">
            <a:hlinkClick r:id="" action="ppaction://media"/>
            <a:extLst>
              <a:ext uri="{FF2B5EF4-FFF2-40B4-BE49-F238E27FC236}">
                <a16:creationId xmlns:a16="http://schemas.microsoft.com/office/drawing/2014/main" id="{3906A048-59BF-EBFE-6C04-72170A208053}"/>
              </a:ext>
            </a:extLst>
          </p:cNvPr>
          <p:cNvPicPr>
            <a:picLocks noGrp="1" noRot="1" noChangeAspect="1"/>
          </p:cNvPicPr>
          <p:nvPr>
            <p:ph sz="quarter" idx="16"/>
            <a:videoFile r:link="rId1"/>
          </p:nvPr>
        </p:nvPicPr>
        <p:blipFill>
          <a:blip r:embed="rId3"/>
          <a:stretch>
            <a:fillRect/>
          </a:stretch>
        </p:blipFill>
        <p:spPr>
          <a:xfrm>
            <a:off x="6335713" y="1758950"/>
            <a:ext cx="5186362" cy="2921000"/>
          </a:xfrm>
        </p:spPr>
      </p:pic>
    </p:spTree>
    <p:extLst>
      <p:ext uri="{BB962C8B-B14F-4D97-AF65-F5344CB8AC3E}">
        <p14:creationId xmlns:p14="http://schemas.microsoft.com/office/powerpoint/2010/main" val="4066628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media 4" title="Krulle - Ik Zie Je (113)">
            <a:hlinkClick r:id="" action="ppaction://media"/>
            <a:extLst>
              <a:ext uri="{FF2B5EF4-FFF2-40B4-BE49-F238E27FC236}">
                <a16:creationId xmlns:a16="http://schemas.microsoft.com/office/drawing/2014/main" id="{825486AB-2BDD-5A31-A1C0-0CA883DDEAC5}"/>
              </a:ext>
            </a:extLst>
          </p:cNvPr>
          <p:cNvPicPr>
            <a:picLocks noRot="1" noChangeAspect="1"/>
          </p:cNvPicPr>
          <p:nvPr>
            <a:videoFile r:link="rId1"/>
          </p:nvPr>
        </p:nvPicPr>
        <p:blipFill>
          <a:blip r:embed="rId4"/>
          <a:stretch>
            <a:fillRect/>
          </a:stretch>
        </p:blipFill>
        <p:spPr>
          <a:xfrm>
            <a:off x="7938" y="0"/>
            <a:ext cx="12174537" cy="6858000"/>
          </a:xfrm>
          <a:prstGeom prst="rect">
            <a:avLst/>
          </a:prstGeom>
        </p:spPr>
      </p:pic>
    </p:spTree>
    <p:extLst>
      <p:ext uri="{BB962C8B-B14F-4D97-AF65-F5344CB8AC3E}">
        <p14:creationId xmlns:p14="http://schemas.microsoft.com/office/powerpoint/2010/main" val="156199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3" descr="Afbeelding met tekst, overdekt, vloer, kamer&#10;&#10;Automatisch gegenereerde beschrijving">
            <a:extLst>
              <a:ext uri="{FF2B5EF4-FFF2-40B4-BE49-F238E27FC236}">
                <a16:creationId xmlns:a16="http://schemas.microsoft.com/office/drawing/2014/main" id="{158712FB-CFCE-9E4B-2F3C-FF5A20B9C2A9}"/>
              </a:ext>
            </a:extLst>
          </p:cNvPr>
          <p:cNvPicPr>
            <a:picLocks noGrp="1" noChangeAspect="1"/>
          </p:cNvPicPr>
          <p:nvPr>
            <p:ph type="pic" sz="quarter" idx="15"/>
          </p:nvPr>
        </p:nvPicPr>
        <p:blipFill>
          <a:blip r:embed="rId3"/>
          <a:srcRect t="531" b="531"/>
          <a:stretch/>
        </p:blipFill>
        <p:spPr>
          <a:xfrm>
            <a:off x="5239" y="0"/>
            <a:ext cx="12181522" cy="6858000"/>
          </a:xfrm>
        </p:spPr>
      </p:pic>
      <p:sp>
        <p:nvSpPr>
          <p:cNvPr id="4" name="Tijdelijke aanduiding voor tekst 5">
            <a:extLst>
              <a:ext uri="{FF2B5EF4-FFF2-40B4-BE49-F238E27FC236}">
                <a16:creationId xmlns:a16="http://schemas.microsoft.com/office/drawing/2014/main" id="{95E5C56C-AF6D-787D-56D4-F23751F10AC4}"/>
              </a:ext>
            </a:extLst>
          </p:cNvPr>
          <p:cNvSpPr txBox="1">
            <a:spLocks/>
          </p:cNvSpPr>
          <p:nvPr/>
        </p:nvSpPr>
        <p:spPr>
          <a:xfrm>
            <a:off x="3348281" y="1759621"/>
            <a:ext cx="5491819" cy="3338252"/>
          </a:xfrm>
          <a:prstGeom prst="roundRect">
            <a:avLst/>
          </a:prstGeom>
          <a:solidFill>
            <a:srgbClr val="D9E7E3"/>
          </a:solidFill>
        </p:spPr>
        <p:txBody>
          <a:bodyPr lIns="91440" tIns="45720" rIns="91440" bIns="45720" anchor="t"/>
          <a:lstStyle>
            <a:lvl1pPr marL="228594" indent="-228594" algn="l" rtl="0" eaLnBrk="1" fontAlgn="base" hangingPunct="1">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783" indent="-228594"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2971"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160" indent="-228594"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349" indent="-228594"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endParaRPr lang="nl-NL"/>
          </a:p>
          <a:p>
            <a:pPr marL="0" indent="0" algn="ctr">
              <a:spcAft>
                <a:spcPts val="0"/>
              </a:spcAft>
              <a:buNone/>
            </a:pPr>
            <a:r>
              <a:rPr lang="nl-NL" sz="3600">
                <a:solidFill>
                  <a:srgbClr val="2AAA82"/>
                </a:solidFill>
                <a:latin typeface="Another Shabby"/>
              </a:rPr>
              <a:t>Elke maand verliezen</a:t>
            </a:r>
            <a:endParaRPr lang="nl-NL" sz="3600">
              <a:solidFill>
                <a:srgbClr val="2AAA82"/>
              </a:solidFill>
              <a:latin typeface="Aptos" panose="020B0004020202020204"/>
            </a:endParaRPr>
          </a:p>
          <a:p>
            <a:pPr marL="0" indent="0" algn="ctr">
              <a:spcAft>
                <a:spcPts val="0"/>
              </a:spcAft>
              <a:buNone/>
            </a:pPr>
            <a:r>
              <a:rPr lang="nl-NL" sz="3600">
                <a:solidFill>
                  <a:srgbClr val="2AAA82"/>
                </a:solidFill>
                <a:latin typeface="Another Shabby"/>
              </a:rPr>
              <a:t>we een klaslokaal vol</a:t>
            </a:r>
            <a:endParaRPr lang="nl-NL" sz="3600">
              <a:solidFill>
                <a:srgbClr val="2AAA82"/>
              </a:solidFill>
              <a:latin typeface="Aptos" panose="020B0004020202020204"/>
            </a:endParaRPr>
          </a:p>
          <a:p>
            <a:pPr marL="0" indent="0" algn="ctr">
              <a:spcAft>
                <a:spcPts val="0"/>
              </a:spcAft>
              <a:buNone/>
            </a:pPr>
            <a:r>
              <a:rPr lang="nl-NL" sz="3600">
                <a:solidFill>
                  <a:srgbClr val="2AAA82"/>
                </a:solidFill>
                <a:latin typeface="Another Shabby"/>
              </a:rPr>
              <a:t> jongeren tot 30 jaar</a:t>
            </a:r>
            <a:endParaRPr lang="nl-NL" sz="3600">
              <a:solidFill>
                <a:srgbClr val="2AAA82"/>
              </a:solidFill>
              <a:latin typeface="Aptos"/>
            </a:endParaRPr>
          </a:p>
          <a:p>
            <a:pPr marL="0" indent="0" algn="ctr">
              <a:spcAft>
                <a:spcPts val="0"/>
              </a:spcAft>
              <a:buNone/>
            </a:pPr>
            <a:r>
              <a:rPr lang="nl-NL" sz="3600">
                <a:solidFill>
                  <a:srgbClr val="2AAA82"/>
                </a:solidFill>
                <a:latin typeface="Another Shabby"/>
              </a:rPr>
              <a:t> aan suïcide</a:t>
            </a:r>
            <a:endParaRPr lang="nl-NL" sz="3600">
              <a:solidFill>
                <a:srgbClr val="2AAA82"/>
              </a:solidFill>
              <a:latin typeface="Aptos" panose="020B0004020202020204"/>
            </a:endParaRPr>
          </a:p>
          <a:p>
            <a:pPr marL="0" indent="0" algn="ctr">
              <a:spcAft>
                <a:spcPts val="0"/>
              </a:spcAft>
              <a:buNone/>
            </a:pPr>
            <a:endParaRPr lang="nl-NL" sz="4400">
              <a:solidFill>
                <a:srgbClr val="2AAA82"/>
              </a:solidFill>
              <a:latin typeface="Another Shabby"/>
            </a:endParaRPr>
          </a:p>
        </p:txBody>
      </p:sp>
    </p:spTree>
    <p:extLst>
      <p:ext uri="{BB962C8B-B14F-4D97-AF65-F5344CB8AC3E}">
        <p14:creationId xmlns:p14="http://schemas.microsoft.com/office/powerpoint/2010/main" val="1066519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5">
            <a:extLst>
              <a:ext uri="{FF2B5EF4-FFF2-40B4-BE49-F238E27FC236}">
                <a16:creationId xmlns:a16="http://schemas.microsoft.com/office/drawing/2014/main" id="{F923E96B-D3BC-C868-FEC2-C8E9EC8D5CA0}"/>
              </a:ext>
            </a:extLst>
          </p:cNvPr>
          <p:cNvGraphicFramePr/>
          <p:nvPr>
            <p:extLst>
              <p:ext uri="{D42A27DB-BD31-4B8C-83A1-F6EECF244321}">
                <p14:modId xmlns:p14="http://schemas.microsoft.com/office/powerpoint/2010/main" val="4019586497"/>
              </p:ext>
            </p:extLst>
          </p:nvPr>
        </p:nvGraphicFramePr>
        <p:xfrm>
          <a:off x="848264" y="1352270"/>
          <a:ext cx="8036945" cy="3549612"/>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vak 21">
            <a:extLst>
              <a:ext uri="{FF2B5EF4-FFF2-40B4-BE49-F238E27FC236}">
                <a16:creationId xmlns:a16="http://schemas.microsoft.com/office/drawing/2014/main" id="{837B1BCA-964F-5972-FC76-30E2FC21DC66}"/>
              </a:ext>
            </a:extLst>
          </p:cNvPr>
          <p:cNvSpPr txBox="1"/>
          <p:nvPr/>
        </p:nvSpPr>
        <p:spPr>
          <a:xfrm>
            <a:off x="838199" y="5107155"/>
            <a:ext cx="8511863" cy="923330"/>
          </a:xfrm>
          <a:prstGeom prst="rect">
            <a:avLst/>
          </a:prstGeom>
          <a:noFill/>
        </p:spPr>
        <p:txBody>
          <a:bodyPr wrap="square" lIns="91440" tIns="45720" rIns="91440" bIns="45720" rtlCol="0" anchor="t">
            <a:spAutoFit/>
          </a:bodyPr>
          <a:lstStyle/>
          <a:p>
            <a:r>
              <a:rPr lang="nl-NL">
                <a:latin typeface="Arial"/>
                <a:cs typeface="Arial"/>
              </a:rPr>
              <a:t>De cijfers voor suïcide onder jongeren laten een wisselend beeld zien over de jaren heen. Het gemiddelde aantal suïcides per jaar van 2011 tot 2024 is 57. Jongens overlijden gemiddeld vaker door zelfdoding dan meisjes.</a:t>
            </a:r>
          </a:p>
        </p:txBody>
      </p:sp>
      <p:sp>
        <p:nvSpPr>
          <p:cNvPr id="6" name="Title 1">
            <a:extLst>
              <a:ext uri="{FF2B5EF4-FFF2-40B4-BE49-F238E27FC236}">
                <a16:creationId xmlns:a16="http://schemas.microsoft.com/office/drawing/2014/main" id="{81B25756-4262-2A72-39B4-49BEBD3246A1}"/>
              </a:ext>
            </a:extLst>
          </p:cNvPr>
          <p:cNvSpPr txBox="1">
            <a:spLocks/>
          </p:cNvSpPr>
          <p:nvPr/>
        </p:nvSpPr>
        <p:spPr>
          <a:xfrm>
            <a:off x="838200" y="365127"/>
            <a:ext cx="10515600" cy="1325563"/>
          </a:xfrm>
          <a:prstGeom prst="rect">
            <a:avLst/>
          </a:prstGeom>
        </p:spPr>
        <p:txBody>
          <a:bodyPr anchor="ctr"/>
          <a:lstStyle>
            <a:lvl1pPr algn="l" rtl="0" eaLnBrk="1" fontAlgn="base" hangingPunct="1">
              <a:lnSpc>
                <a:spcPct val="90000"/>
              </a:lnSpc>
              <a:spcBef>
                <a:spcPct val="0"/>
              </a:spcBef>
              <a:spcAft>
                <a:spcPct val="0"/>
              </a:spcAft>
              <a:defRPr sz="3600" b="1" kern="1200">
                <a:solidFill>
                  <a:schemeClr val="tx1"/>
                </a:solidFill>
                <a:latin typeface="+mj-lt"/>
                <a:ea typeface="Verdana" panose="020B0604030504040204" pitchFamily="34" charset="0"/>
                <a:cs typeface="Tahoma" panose="020B0604030504040204" pitchFamily="34" charset="0"/>
              </a:defRPr>
            </a:lvl1pPr>
            <a:lvl2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2pPr>
            <a:lvl3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3pPr>
            <a:lvl4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4pPr>
            <a:lvl5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5pPr>
            <a:lvl6pPr marL="457189"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6pPr>
            <a:lvl7pPr marL="914377"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7pPr>
            <a:lvl8pPr marL="1371566"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8pPr>
            <a:lvl9pPr marL="1828754"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9pPr>
          </a:lstStyle>
          <a:p>
            <a:r>
              <a:rPr lang="en-US" err="1"/>
              <a:t>Cijfers</a:t>
            </a:r>
            <a:r>
              <a:rPr lang="en-US"/>
              <a:t> </a:t>
            </a:r>
            <a:r>
              <a:rPr lang="en-US" err="1"/>
              <a:t>suïcide</a:t>
            </a:r>
            <a:r>
              <a:rPr lang="en-US"/>
              <a:t> </a:t>
            </a:r>
            <a:r>
              <a:rPr lang="en-US" err="1"/>
              <a:t>onder</a:t>
            </a:r>
            <a:r>
              <a:rPr lang="en-US"/>
              <a:t> </a:t>
            </a:r>
            <a:r>
              <a:rPr lang="en-US" err="1"/>
              <a:t>jongeren</a:t>
            </a:r>
            <a:endParaRPr lang="en-US"/>
          </a:p>
        </p:txBody>
      </p:sp>
      <p:sp>
        <p:nvSpPr>
          <p:cNvPr id="4" name="TextBox 6">
            <a:extLst>
              <a:ext uri="{FF2B5EF4-FFF2-40B4-BE49-F238E27FC236}">
                <a16:creationId xmlns:a16="http://schemas.microsoft.com/office/drawing/2014/main" id="{A705B3F4-51C1-A318-CA9B-2F3D49B3D17C}"/>
              </a:ext>
            </a:extLst>
          </p:cNvPr>
          <p:cNvSpPr txBox="1"/>
          <p:nvPr/>
        </p:nvSpPr>
        <p:spPr>
          <a:xfrm>
            <a:off x="850797" y="4829993"/>
            <a:ext cx="10737893" cy="276999"/>
          </a:xfrm>
          <a:prstGeom prst="rect">
            <a:avLst/>
          </a:prstGeom>
          <a:noFill/>
        </p:spPr>
        <p:txBody>
          <a:bodyPr wrap="square" lIns="91440" tIns="45720" rIns="91440" bIns="45720" rtlCol="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a:t>Grafiek: Aantal suïcides in Nederland onder jongeren tot 20 jaar, 2011-2024 </a:t>
            </a:r>
            <a:r>
              <a:rPr lang="nl-NL" sz="1200" i="1"/>
              <a:t>Bron: CBS/Statline 2025</a:t>
            </a:r>
            <a:endParaRPr lang="en-US" sz="1200" i="1"/>
          </a:p>
        </p:txBody>
      </p:sp>
    </p:spTree>
    <p:extLst>
      <p:ext uri="{BB962C8B-B14F-4D97-AF65-F5344CB8AC3E}">
        <p14:creationId xmlns:p14="http://schemas.microsoft.com/office/powerpoint/2010/main" val="2702573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3B943D4-4E2E-EC63-4B74-0CA38BAC7E73}"/>
              </a:ext>
            </a:extLst>
          </p:cNvPr>
          <p:cNvSpPr>
            <a:spLocks noGrp="1"/>
          </p:cNvSpPr>
          <p:nvPr>
            <p:ph type="title"/>
          </p:nvPr>
        </p:nvSpPr>
        <p:spPr>
          <a:xfrm>
            <a:off x="838200" y="365127"/>
            <a:ext cx="10515600" cy="1325563"/>
          </a:xfrm>
        </p:spPr>
        <p:txBody>
          <a:bodyPr/>
          <a:lstStyle/>
          <a:p>
            <a:r>
              <a:rPr lang="en-US" err="1">
                <a:ea typeface="Verdana"/>
                <a:cs typeface="Tahoma"/>
              </a:rPr>
              <a:t>Cijfers</a:t>
            </a:r>
            <a:r>
              <a:rPr lang="en-US">
                <a:ea typeface="Verdana"/>
                <a:cs typeface="Tahoma"/>
              </a:rPr>
              <a:t> </a:t>
            </a:r>
            <a:r>
              <a:rPr lang="en-US" err="1">
                <a:ea typeface="Verdana"/>
                <a:cs typeface="Tahoma"/>
              </a:rPr>
              <a:t>suïcide</a:t>
            </a:r>
            <a:r>
              <a:rPr lang="en-US">
                <a:ea typeface="Verdana"/>
                <a:cs typeface="Tahoma"/>
              </a:rPr>
              <a:t> </a:t>
            </a:r>
            <a:r>
              <a:rPr lang="en-US" err="1">
                <a:ea typeface="Verdana"/>
                <a:cs typeface="Tahoma"/>
              </a:rPr>
              <a:t>onder</a:t>
            </a:r>
            <a:r>
              <a:rPr lang="en-US">
                <a:ea typeface="Verdana"/>
                <a:cs typeface="Tahoma"/>
              </a:rPr>
              <a:t> </a:t>
            </a:r>
            <a:r>
              <a:rPr lang="en-US" err="1">
                <a:ea typeface="Verdana"/>
                <a:cs typeface="Tahoma"/>
              </a:rPr>
              <a:t>jongvolwassenen</a:t>
            </a:r>
            <a:endParaRPr lang="en-US" err="1"/>
          </a:p>
        </p:txBody>
      </p:sp>
      <p:sp>
        <p:nvSpPr>
          <p:cNvPr id="2" name="Tekstvak 21">
            <a:extLst>
              <a:ext uri="{FF2B5EF4-FFF2-40B4-BE49-F238E27FC236}">
                <a16:creationId xmlns:a16="http://schemas.microsoft.com/office/drawing/2014/main" id="{734EB902-A365-17BF-AAF1-EB7AA528E46E}"/>
              </a:ext>
            </a:extLst>
          </p:cNvPr>
          <p:cNvSpPr txBox="1"/>
          <p:nvPr/>
        </p:nvSpPr>
        <p:spPr>
          <a:xfrm>
            <a:off x="841682" y="5782525"/>
            <a:ext cx="9362089" cy="923330"/>
          </a:xfrm>
          <a:prstGeom prst="rect">
            <a:avLst/>
          </a:prstGeom>
          <a:noFill/>
        </p:spPr>
        <p:txBody>
          <a:bodyPr wrap="square" lIns="91440" tIns="45720" rIns="91440" bIns="45720" rtlCol="0" anchor="t">
            <a:spAutoFit/>
          </a:bodyPr>
          <a:lstStyle/>
          <a:p>
            <a:r>
              <a:rPr lang="nl-NL">
                <a:latin typeface="Arial"/>
                <a:cs typeface="Arial"/>
              </a:rPr>
              <a:t>Er is een toename van het aantal zelfdodingen onder jongvolwassenen, vooral onder mannen. In 2024 zien we een lichte daling onder de mannen, maar een lichte stijging onder de vrouwen.</a:t>
            </a:r>
          </a:p>
        </p:txBody>
      </p:sp>
      <p:graphicFrame>
        <p:nvGraphicFramePr>
          <p:cNvPr id="6" name="Chart 4">
            <a:extLst>
              <a:ext uri="{FF2B5EF4-FFF2-40B4-BE49-F238E27FC236}">
                <a16:creationId xmlns:a16="http://schemas.microsoft.com/office/drawing/2014/main" id="{8D338F28-48C1-8FA3-945A-6AE3F007C228}"/>
              </a:ext>
            </a:extLst>
          </p:cNvPr>
          <p:cNvGraphicFramePr/>
          <p:nvPr>
            <p:extLst>
              <p:ext uri="{D42A27DB-BD31-4B8C-83A1-F6EECF244321}">
                <p14:modId xmlns:p14="http://schemas.microsoft.com/office/powerpoint/2010/main" val="1446113100"/>
              </p:ext>
            </p:extLst>
          </p:nvPr>
        </p:nvGraphicFramePr>
        <p:xfrm>
          <a:off x="835069" y="1377281"/>
          <a:ext cx="9498905" cy="427044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6">
            <a:extLst>
              <a:ext uri="{FF2B5EF4-FFF2-40B4-BE49-F238E27FC236}">
                <a16:creationId xmlns:a16="http://schemas.microsoft.com/office/drawing/2014/main" id="{865AD6C5-E47E-E1A2-0CF0-6F87D83C7FA6}"/>
              </a:ext>
            </a:extLst>
          </p:cNvPr>
          <p:cNvSpPr txBox="1"/>
          <p:nvPr/>
        </p:nvSpPr>
        <p:spPr>
          <a:xfrm>
            <a:off x="829921" y="5550239"/>
            <a:ext cx="10737893" cy="276999"/>
          </a:xfrm>
          <a:prstGeom prst="rect">
            <a:avLst/>
          </a:prstGeom>
          <a:noFill/>
        </p:spPr>
        <p:txBody>
          <a:bodyPr wrap="square" lIns="91440" tIns="45720" rIns="91440" bIns="45720" rtlCol="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a:t>Grafiek: Aantal suïcides in Nederland onder jongeren tussen 20-30 jaar, 2011-2024 </a:t>
            </a:r>
            <a:r>
              <a:rPr lang="nl-NL" sz="1200" i="1"/>
              <a:t>Bron: CBS/Statline 2025</a:t>
            </a:r>
            <a:endParaRPr lang="en-US" sz="1200" i="1"/>
          </a:p>
        </p:txBody>
      </p:sp>
    </p:spTree>
    <p:extLst>
      <p:ext uri="{BB962C8B-B14F-4D97-AF65-F5344CB8AC3E}">
        <p14:creationId xmlns:p14="http://schemas.microsoft.com/office/powerpoint/2010/main" val="3525686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0">
            <a:extLst>
              <a:ext uri="{FF2B5EF4-FFF2-40B4-BE49-F238E27FC236}">
                <a16:creationId xmlns:a16="http://schemas.microsoft.com/office/drawing/2014/main" id="{72529015-FFE3-4778-1984-BF700CCA0DFE}"/>
              </a:ext>
            </a:extLst>
          </p:cNvPr>
          <p:cNvSpPr txBox="1">
            <a:spLocks/>
          </p:cNvSpPr>
          <p:nvPr/>
        </p:nvSpPr>
        <p:spPr>
          <a:xfrm>
            <a:off x="839788" y="365127"/>
            <a:ext cx="10515600" cy="1325563"/>
          </a:xfrm>
          <a:prstGeom prst="rect">
            <a:avLst/>
          </a:prstGeom>
        </p:spPr>
        <p:txBody>
          <a:bodyPr anchor="ctr"/>
          <a:lstStyle>
            <a:lvl1pPr algn="l" rtl="0" eaLnBrk="1" fontAlgn="base" hangingPunct="1">
              <a:lnSpc>
                <a:spcPct val="90000"/>
              </a:lnSpc>
              <a:spcBef>
                <a:spcPct val="0"/>
              </a:spcBef>
              <a:spcAft>
                <a:spcPct val="0"/>
              </a:spcAft>
              <a:defRPr sz="3600" b="1" kern="1200">
                <a:solidFill>
                  <a:schemeClr val="tx1"/>
                </a:solidFill>
                <a:latin typeface="+mj-lt"/>
                <a:ea typeface="Verdana" panose="020B0604030504040204" pitchFamily="34" charset="0"/>
                <a:cs typeface="Tahoma" panose="020B0604030504040204" pitchFamily="34" charset="0"/>
              </a:defRPr>
            </a:lvl1pPr>
            <a:lvl2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2pPr>
            <a:lvl3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3pPr>
            <a:lvl4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4pPr>
            <a:lvl5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5pPr>
            <a:lvl6pPr marL="457189"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6pPr>
            <a:lvl7pPr marL="914377"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7pPr>
            <a:lvl8pPr marL="1371566"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8pPr>
            <a:lvl9pPr marL="1828754"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9pPr>
          </a:lstStyle>
          <a:p>
            <a:r>
              <a:rPr lang="nl-NL"/>
              <a:t>Doodsoorzaken van jongeren</a:t>
            </a:r>
          </a:p>
        </p:txBody>
      </p:sp>
      <p:pic>
        <p:nvPicPr>
          <p:cNvPr id="3" name="Afbeelding 2">
            <a:extLst>
              <a:ext uri="{FF2B5EF4-FFF2-40B4-BE49-F238E27FC236}">
                <a16:creationId xmlns:a16="http://schemas.microsoft.com/office/drawing/2014/main" id="{E501D47E-A8A8-0DF7-4CCA-C2D0E8B82E13}"/>
              </a:ext>
            </a:extLst>
          </p:cNvPr>
          <p:cNvPicPr>
            <a:picLocks noChangeAspect="1"/>
          </p:cNvPicPr>
          <p:nvPr/>
        </p:nvPicPr>
        <p:blipFill>
          <a:blip r:embed="rId3">
            <a:extLst>
              <a:ext uri="{28A0092B-C50C-407E-A947-70E740481C1C}">
                <a14:useLocalDpi xmlns:a14="http://schemas.microsoft.com/office/drawing/2010/main" val="0"/>
              </a:ext>
            </a:extLst>
          </a:blip>
          <a:srcRect t="7961"/>
          <a:stretch>
            <a:fillRect/>
          </a:stretch>
        </p:blipFill>
        <p:spPr>
          <a:xfrm>
            <a:off x="836612" y="1492625"/>
            <a:ext cx="7714129" cy="5325034"/>
          </a:xfrm>
          <a:prstGeom prst="rect">
            <a:avLst/>
          </a:prstGeom>
        </p:spPr>
      </p:pic>
    </p:spTree>
    <p:extLst>
      <p:ext uri="{BB962C8B-B14F-4D97-AF65-F5344CB8AC3E}">
        <p14:creationId xmlns:p14="http://schemas.microsoft.com/office/powerpoint/2010/main" val="1093863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cirkel&#10;&#10;Automatisch gegenereerde beschrijving">
            <a:extLst>
              <a:ext uri="{FF2B5EF4-FFF2-40B4-BE49-F238E27FC236}">
                <a16:creationId xmlns:a16="http://schemas.microsoft.com/office/drawing/2014/main" id="{08F3597F-1F7A-77E6-44BE-C61A391E5597}"/>
              </a:ext>
            </a:extLst>
          </p:cNvPr>
          <p:cNvPicPr>
            <a:picLocks noChangeAspect="1"/>
          </p:cNvPicPr>
          <p:nvPr/>
        </p:nvPicPr>
        <p:blipFill>
          <a:blip r:embed="rId3"/>
          <a:stretch>
            <a:fillRect/>
          </a:stretch>
        </p:blipFill>
        <p:spPr>
          <a:xfrm>
            <a:off x="5136776" y="577790"/>
            <a:ext cx="893788" cy="897370"/>
          </a:xfrm>
          <a:prstGeom prst="rect">
            <a:avLst/>
          </a:prstGeom>
        </p:spPr>
      </p:pic>
      <p:sp>
        <p:nvSpPr>
          <p:cNvPr id="11" name="Titel 10">
            <a:extLst>
              <a:ext uri="{FF2B5EF4-FFF2-40B4-BE49-F238E27FC236}">
                <a16:creationId xmlns:a16="http://schemas.microsoft.com/office/drawing/2014/main" id="{FD0358CD-871E-FD21-5C45-0FE32D140DDE}"/>
              </a:ext>
            </a:extLst>
          </p:cNvPr>
          <p:cNvSpPr>
            <a:spLocks noGrp="1"/>
          </p:cNvSpPr>
          <p:nvPr>
            <p:ph type="title"/>
          </p:nvPr>
        </p:nvSpPr>
        <p:spPr/>
        <p:txBody>
          <a:bodyPr/>
          <a:lstStyle/>
          <a:p>
            <a:r>
              <a:rPr lang="nl-NL"/>
              <a:t>Feiten uit de zorg</a:t>
            </a:r>
          </a:p>
        </p:txBody>
      </p:sp>
      <p:sp>
        <p:nvSpPr>
          <p:cNvPr id="22" name="Tekstvak 21">
            <a:extLst>
              <a:ext uri="{FF2B5EF4-FFF2-40B4-BE49-F238E27FC236}">
                <a16:creationId xmlns:a16="http://schemas.microsoft.com/office/drawing/2014/main" id="{E25E3737-93AC-ABB5-59B9-FF720B84C4B8}"/>
              </a:ext>
            </a:extLst>
          </p:cNvPr>
          <p:cNvSpPr txBox="1"/>
          <p:nvPr/>
        </p:nvSpPr>
        <p:spPr>
          <a:xfrm>
            <a:off x="772764" y="2093495"/>
            <a:ext cx="10515600" cy="160043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nl-NL" dirty="0" err="1"/>
              <a:t>Tweederde</a:t>
            </a:r>
            <a:r>
              <a:rPr lang="nl-NL" dirty="0"/>
              <a:t> (61%) van de jongvolwassenen die in 2022 zijn overleden aan suïcide hebben tussen 2010 en 2020 specialistische GGZ ontvangen vanuit de zorgverzekeringswet.</a:t>
            </a:r>
            <a:r>
              <a:rPr lang="nl-NL" sz="1200" dirty="0"/>
              <a:t> </a:t>
            </a:r>
            <a:endParaRPr lang="nl-NL" dirty="0"/>
          </a:p>
          <a:p>
            <a:pPr marL="285750" indent="-285750">
              <a:buFont typeface="Arial" panose="020B0604020202020204" pitchFamily="34" charset="0"/>
              <a:buChar char="•"/>
            </a:pPr>
            <a:endParaRPr lang="nl-NL" sz="1200" baseline="30000">
              <a:cs typeface="Arial"/>
            </a:endParaRPr>
          </a:p>
          <a:p>
            <a:pPr marL="285750" indent="-285750">
              <a:buFont typeface="Arial" panose="020B0604020202020204" pitchFamily="34" charset="0"/>
              <a:buChar char="•"/>
            </a:pPr>
            <a:endParaRPr lang="nl-NL"/>
          </a:p>
          <a:p>
            <a:pPr marL="285750" indent="-285750">
              <a:buFont typeface="Arial" panose="020B0604020202020204" pitchFamily="34" charset="0"/>
              <a:buChar char="•"/>
            </a:pPr>
            <a:r>
              <a:rPr lang="nl-NL"/>
              <a:t>In 2017 waren er 81 suïcides onder jongeren tussen de 10-20 jaar. Een kwart daarvan ontving jeugdhulp. Zes jongeren kwamen uit een gesloten jeugdzorginstelling. </a:t>
            </a:r>
            <a:r>
              <a:rPr lang="nl-NL" baseline="30000"/>
              <a:t>1</a:t>
            </a:r>
            <a:endParaRPr lang="nl-NL"/>
          </a:p>
        </p:txBody>
      </p:sp>
      <p:sp>
        <p:nvSpPr>
          <p:cNvPr id="4" name="Tekstvak 21">
            <a:extLst>
              <a:ext uri="{FF2B5EF4-FFF2-40B4-BE49-F238E27FC236}">
                <a16:creationId xmlns:a16="http://schemas.microsoft.com/office/drawing/2014/main" id="{8F679420-056D-96B8-F2E8-E08C889485F0}"/>
              </a:ext>
            </a:extLst>
          </p:cNvPr>
          <p:cNvSpPr txBox="1"/>
          <p:nvPr/>
        </p:nvSpPr>
        <p:spPr>
          <a:xfrm>
            <a:off x="838200" y="6338984"/>
            <a:ext cx="10515600" cy="307777"/>
          </a:xfrm>
          <a:prstGeom prst="rect">
            <a:avLst/>
          </a:prstGeom>
          <a:noFill/>
        </p:spPr>
        <p:txBody>
          <a:bodyPr wrap="square" rtlCol="0">
            <a:spAutoFit/>
          </a:bodyPr>
          <a:lstStyle/>
          <a:p>
            <a:r>
              <a:rPr lang="nl-NL" sz="1400">
                <a:hlinkClick r:id="rId4"/>
              </a:rPr>
              <a:t>Link 1</a:t>
            </a:r>
            <a:endParaRPr lang="nl-NL" sz="1400"/>
          </a:p>
        </p:txBody>
      </p:sp>
    </p:spTree>
    <p:extLst>
      <p:ext uri="{BB962C8B-B14F-4D97-AF65-F5344CB8AC3E}">
        <p14:creationId xmlns:p14="http://schemas.microsoft.com/office/powerpoint/2010/main" val="1942383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st, schermopname, diagram, Perceel&#10;&#10;Automatisch gegenereerde beschrijving">
            <a:extLst>
              <a:ext uri="{FF2B5EF4-FFF2-40B4-BE49-F238E27FC236}">
                <a16:creationId xmlns:a16="http://schemas.microsoft.com/office/drawing/2014/main" id="{F7BEBB85-BFD3-783D-2C9E-3BF5792B3BEA}"/>
              </a:ext>
            </a:extLst>
          </p:cNvPr>
          <p:cNvPicPr>
            <a:picLocks noChangeAspect="1"/>
          </p:cNvPicPr>
          <p:nvPr/>
        </p:nvPicPr>
        <p:blipFill rotWithShape="1">
          <a:blip r:embed="rId3">
            <a:extLst>
              <a:ext uri="{28A0092B-C50C-407E-A947-70E740481C1C}">
                <a14:useLocalDpi xmlns:a14="http://schemas.microsoft.com/office/drawing/2010/main" val="0"/>
              </a:ext>
            </a:extLst>
          </a:blip>
          <a:srcRect t="3981" b="6809"/>
          <a:stretch/>
        </p:blipFill>
        <p:spPr>
          <a:xfrm>
            <a:off x="836612" y="1404755"/>
            <a:ext cx="7207390" cy="4918772"/>
          </a:xfrm>
          <a:prstGeom prst="roundRect">
            <a:avLst>
              <a:gd name="adj" fmla="val 9174"/>
            </a:avLst>
          </a:prstGeom>
          <a:noFill/>
          <a:ln>
            <a:noFill/>
          </a:ln>
        </p:spPr>
      </p:pic>
      <p:sp>
        <p:nvSpPr>
          <p:cNvPr id="2" name="Titel 10">
            <a:extLst>
              <a:ext uri="{FF2B5EF4-FFF2-40B4-BE49-F238E27FC236}">
                <a16:creationId xmlns:a16="http://schemas.microsoft.com/office/drawing/2014/main" id="{499D293C-B7AA-68EA-D9A0-EE0E5E9034E4}"/>
              </a:ext>
            </a:extLst>
          </p:cNvPr>
          <p:cNvSpPr>
            <a:spLocks noGrp="1"/>
          </p:cNvSpPr>
          <p:nvPr>
            <p:ph type="title"/>
          </p:nvPr>
        </p:nvSpPr>
        <p:spPr>
          <a:xfrm>
            <a:off x="839788" y="365127"/>
            <a:ext cx="10515600" cy="1325563"/>
          </a:xfrm>
        </p:spPr>
        <p:txBody>
          <a:bodyPr anchor="ctr"/>
          <a:lstStyle/>
          <a:p>
            <a:r>
              <a:rPr lang="nl-NL" sz="3600"/>
              <a:t>Thema’s verplichte meldingen</a:t>
            </a:r>
          </a:p>
        </p:txBody>
      </p:sp>
    </p:spTree>
    <p:extLst>
      <p:ext uri="{BB962C8B-B14F-4D97-AF65-F5344CB8AC3E}">
        <p14:creationId xmlns:p14="http://schemas.microsoft.com/office/powerpoint/2010/main" val="2730226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CDE8488A-4BD6-1C62-4579-30E0EEE00462}"/>
              </a:ext>
            </a:extLst>
          </p:cNvPr>
          <p:cNvSpPr txBox="1"/>
          <p:nvPr/>
        </p:nvSpPr>
        <p:spPr>
          <a:xfrm>
            <a:off x="243469" y="1484526"/>
            <a:ext cx="6096000" cy="3893374"/>
          </a:xfrm>
          <a:prstGeom prst="rect">
            <a:avLst/>
          </a:prstGeom>
          <a:noFill/>
        </p:spPr>
        <p:txBody>
          <a:bodyPr wrap="square" lIns="91440" tIns="45720" rIns="91440" bIns="45720" anchor="t">
            <a:spAutoFit/>
          </a:bodyPr>
          <a:lstStyle/>
          <a:p>
            <a:pPr algn="ctr">
              <a:defRPr/>
            </a:pPr>
            <a:r>
              <a:rPr lang="nl-NL" sz="4400" kern="0">
                <a:solidFill>
                  <a:srgbClr val="000000"/>
                </a:solidFill>
                <a:latin typeface="+mn-lt"/>
                <a:ea typeface="+mn-ea"/>
                <a:cs typeface="+mn-cs"/>
              </a:rPr>
              <a:t>In 2025 ruim</a:t>
            </a:r>
            <a:endParaRPr lang="en-US"/>
          </a:p>
          <a:p>
            <a:pPr marL="0" marR="0" lvl="0" indent="0" algn="ctr" defTabSz="914400">
              <a:lnSpc>
                <a:spcPct val="100000"/>
              </a:lnSpc>
              <a:spcBef>
                <a:spcPct val="0"/>
              </a:spcBef>
              <a:spcAft>
                <a:spcPct val="0"/>
              </a:spcAft>
              <a:buClrTx/>
              <a:buSzTx/>
              <a:buFontTx/>
              <a:buNone/>
              <a:tabLst/>
              <a:defRPr/>
            </a:pPr>
            <a:r>
              <a:rPr lang="nl-NL" sz="11500" b="1" kern="0">
                <a:solidFill>
                  <a:schemeClr val="accent1"/>
                </a:solidFill>
                <a:latin typeface="+mn-lt"/>
                <a:ea typeface="+mn-ea"/>
                <a:cs typeface="+mn-cs"/>
              </a:rPr>
              <a:t>650</a:t>
            </a:r>
            <a:r>
              <a:rPr kumimoji="0" lang="nl-NL" sz="8000" b="1" i="0" u="none" strike="noStrike" kern="0" cap="none" spc="0" normalizeH="0" baseline="0" noProof="0">
                <a:ln>
                  <a:noFill/>
                </a:ln>
                <a:solidFill>
                  <a:srgbClr val="FFFFFF"/>
                </a:solidFill>
                <a:effectLst/>
                <a:uLnTx/>
                <a:uFillTx/>
                <a:latin typeface="+mn-lt"/>
                <a:ea typeface="+mn-ea"/>
                <a:cs typeface="+mn-cs"/>
              </a:rPr>
              <a:t> </a:t>
            </a:r>
            <a:endParaRPr lang="nl-NL"/>
          </a:p>
          <a:p>
            <a:pPr marL="0" marR="0" lvl="0" indent="0" algn="ctr" defTabSz="914400" eaLnBrk="0" fontAlgn="base" latinLnBrk="0" hangingPunct="0">
              <a:lnSpc>
                <a:spcPct val="100000"/>
              </a:lnSpc>
              <a:spcBef>
                <a:spcPct val="0"/>
              </a:spcBef>
              <a:spcAft>
                <a:spcPct val="0"/>
              </a:spcAft>
              <a:buClrTx/>
              <a:buSzTx/>
              <a:buFontTx/>
              <a:buNone/>
              <a:tabLst/>
              <a:defRPr/>
            </a:pPr>
            <a:r>
              <a:rPr kumimoji="0" lang="nl-NL" sz="4400" i="0" u="none" strike="noStrike" kern="0" cap="none" spc="0" normalizeH="0" baseline="0" noProof="0">
                <a:ln>
                  <a:noFill/>
                </a:ln>
                <a:effectLst/>
                <a:uLnTx/>
                <a:uFillTx/>
                <a:latin typeface="+mn-lt"/>
                <a:ea typeface="+mn-ea"/>
                <a:cs typeface="+mn-cs"/>
              </a:rPr>
              <a:t>hulpvragen </a:t>
            </a:r>
            <a:endParaRPr lang="nl-NL" sz="4400" i="0" u="none" strike="noStrike" kern="0" cap="none" spc="0" normalizeH="0" baseline="0" noProof="0">
              <a:ln>
                <a:noFill/>
              </a:ln>
              <a:effectLst/>
              <a:uLnTx/>
              <a:uFillTx/>
              <a:latin typeface="+mn-lt"/>
              <a:ea typeface="+mn-ea"/>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nl-NL" sz="4400" i="0" u="none" strike="noStrike" kern="0" cap="none" spc="0" normalizeH="0" baseline="0" noProof="0">
                <a:ln>
                  <a:noFill/>
                </a:ln>
                <a:effectLst/>
                <a:uLnTx/>
                <a:uFillTx/>
                <a:latin typeface="+mn-lt"/>
                <a:ea typeface="+mn-ea"/>
                <a:cs typeface="+mn-cs"/>
              </a:rPr>
              <a:t>per dag</a:t>
            </a:r>
            <a:endParaRPr lang="nl-NL" sz="4400" i="0" u="none" strike="noStrike" kern="0" cap="none" spc="0" normalizeH="0" baseline="0" noProof="0">
              <a:ln>
                <a:noFill/>
              </a:ln>
              <a:effectLst/>
              <a:uLnTx/>
              <a:uFillTx/>
              <a:latin typeface="+mn-lt"/>
              <a:ea typeface="+mn-ea"/>
              <a:cs typeface="+mn-cs"/>
            </a:endParaRPr>
          </a:p>
        </p:txBody>
      </p:sp>
      <p:pic>
        <p:nvPicPr>
          <p:cNvPr id="4" name="Afbeelding 3">
            <a:extLst>
              <a:ext uri="{FF2B5EF4-FFF2-40B4-BE49-F238E27FC236}">
                <a16:creationId xmlns:a16="http://schemas.microsoft.com/office/drawing/2014/main" id="{4E481880-7348-56FE-AC79-33E28D9943CB}"/>
              </a:ext>
            </a:extLst>
          </p:cNvPr>
          <p:cNvPicPr>
            <a:picLocks noChangeAspect="1"/>
          </p:cNvPicPr>
          <p:nvPr/>
        </p:nvPicPr>
        <p:blipFill>
          <a:blip r:embed="rId3"/>
          <a:stretch>
            <a:fillRect/>
          </a:stretch>
        </p:blipFill>
        <p:spPr>
          <a:xfrm>
            <a:off x="6334728" y="491787"/>
            <a:ext cx="5419791" cy="2409763"/>
          </a:xfrm>
          <a:prstGeom prst="rect">
            <a:avLst/>
          </a:prstGeom>
        </p:spPr>
      </p:pic>
      <p:pic>
        <p:nvPicPr>
          <p:cNvPr id="7" name="Picture 2">
            <a:extLst>
              <a:ext uri="{FF2B5EF4-FFF2-40B4-BE49-F238E27FC236}">
                <a16:creationId xmlns:a16="http://schemas.microsoft.com/office/drawing/2014/main" id="{DCFA1EAD-0684-6755-6985-EAE4732E06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3166" y="3082490"/>
            <a:ext cx="5371728" cy="3135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8937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A204818-809C-997A-77D8-5DE4993880C5}"/>
              </a:ext>
            </a:extLst>
          </p:cNvPr>
          <p:cNvSpPr>
            <a:spLocks noGrp="1"/>
          </p:cNvSpPr>
          <p:nvPr>
            <p:ph type="title"/>
          </p:nvPr>
        </p:nvSpPr>
        <p:spPr>
          <a:xfrm>
            <a:off x="1156793" y="2010225"/>
            <a:ext cx="9452488" cy="1014413"/>
          </a:xfrm>
        </p:spPr>
        <p:txBody>
          <a:bodyPr/>
          <a:lstStyle/>
          <a:p>
            <a:r>
              <a:rPr lang="nl-NL">
                <a:ea typeface="Verdana"/>
                <a:cs typeface="Tahoma"/>
              </a:rPr>
              <a:t>Onze missie</a:t>
            </a:r>
          </a:p>
        </p:txBody>
      </p:sp>
      <p:sp>
        <p:nvSpPr>
          <p:cNvPr id="6" name="Tijdelijke aanduiding voor tekst 5">
            <a:extLst>
              <a:ext uri="{FF2B5EF4-FFF2-40B4-BE49-F238E27FC236}">
                <a16:creationId xmlns:a16="http://schemas.microsoft.com/office/drawing/2014/main" id="{050E40F9-864A-15ED-3BFC-4CD1B65E1F27}"/>
              </a:ext>
            </a:extLst>
          </p:cNvPr>
          <p:cNvSpPr>
            <a:spLocks noGrp="1"/>
          </p:cNvSpPr>
          <p:nvPr>
            <p:ph type="body" sz="quarter" idx="20"/>
          </p:nvPr>
        </p:nvSpPr>
        <p:spPr>
          <a:xfrm>
            <a:off x="1156793" y="3159574"/>
            <a:ext cx="10111074" cy="4117973"/>
          </a:xfrm>
        </p:spPr>
        <p:txBody>
          <a:bodyPr/>
          <a:lstStyle/>
          <a:p>
            <a:pPr marL="0" indent="0">
              <a:buNone/>
            </a:pPr>
            <a:r>
              <a:rPr lang="nl-NL" sz="4400" dirty="0">
                <a:latin typeface="Another Shabby"/>
              </a:rPr>
              <a:t>Elke hulpverlener voelt zich bekwaam en toegerust als het gaat om suïcidepreventie. Elke jongere voelt zich gezien en gehoord.</a:t>
            </a:r>
          </a:p>
        </p:txBody>
      </p:sp>
    </p:spTree>
    <p:extLst>
      <p:ext uri="{BB962C8B-B14F-4D97-AF65-F5344CB8AC3E}">
        <p14:creationId xmlns:p14="http://schemas.microsoft.com/office/powerpoint/2010/main" val="7472824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Kantoor">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13 PPT Algemeen">
  <a:themeElements>
    <a:clrScheme name="Aangepast 9">
      <a:dk1>
        <a:srgbClr val="000000"/>
      </a:dk1>
      <a:lt1>
        <a:srgbClr val="FFFFFF"/>
      </a:lt1>
      <a:dk2>
        <a:srgbClr val="D61E29"/>
      </a:dk2>
      <a:lt2>
        <a:srgbClr val="F6E198"/>
      </a:lt2>
      <a:accent1>
        <a:srgbClr val="2BA378"/>
      </a:accent1>
      <a:accent2>
        <a:srgbClr val="D61E29"/>
      </a:accent2>
      <a:accent3>
        <a:srgbClr val="F6E198"/>
      </a:accent3>
      <a:accent4>
        <a:srgbClr val="FBD5C8"/>
      </a:accent4>
      <a:accent5>
        <a:srgbClr val="D9E7E3"/>
      </a:accent5>
      <a:accent6>
        <a:srgbClr val="328BA8"/>
      </a:accent6>
      <a:hlink>
        <a:srgbClr val="D61E29"/>
      </a:hlink>
      <a:folHlink>
        <a:srgbClr val="2BA378"/>
      </a:folHlink>
    </a:clrScheme>
    <a:fontScheme name="113">
      <a:majorFont>
        <a:latin typeface="Arial Bold"/>
        <a:ea typeface="Helvetica"/>
        <a:cs typeface="Avenir Next regular"/>
      </a:majorFont>
      <a:minorFont>
        <a:latin typeface="Arial"/>
        <a:ea typeface="Helvetica"/>
        <a:cs typeface="Avenir Next regular"/>
      </a:minorFont>
    </a:fontScheme>
    <a:fmtScheme name="Schaduw bovenaan">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13 PPT Algemeen2" id="{6A9DD883-1BF5-47C0-9819-8C839C7CF99F}" vid="{3F13A3E7-A1C5-4010-96C7-C42936D18E14}"/>
    </a:ext>
  </a:extLst>
</a:theme>
</file>

<file path=ppt/theme/theme3.xml><?xml version="1.0" encoding="utf-8"?>
<a:theme xmlns:a="http://schemas.openxmlformats.org/drawingml/2006/main" name="1_Kantoorthema">
  <a:themeElements>
    <a:clrScheme name="Aangepast 9">
      <a:dk1>
        <a:srgbClr val="000000"/>
      </a:dk1>
      <a:lt1>
        <a:srgbClr val="FFFFFF"/>
      </a:lt1>
      <a:dk2>
        <a:srgbClr val="D61E29"/>
      </a:dk2>
      <a:lt2>
        <a:srgbClr val="F6E198"/>
      </a:lt2>
      <a:accent1>
        <a:srgbClr val="2BA378"/>
      </a:accent1>
      <a:accent2>
        <a:srgbClr val="D61E29"/>
      </a:accent2>
      <a:accent3>
        <a:srgbClr val="F6E198"/>
      </a:accent3>
      <a:accent4>
        <a:srgbClr val="FBD5C8"/>
      </a:accent4>
      <a:accent5>
        <a:srgbClr val="D9E7E3"/>
      </a:accent5>
      <a:accent6>
        <a:srgbClr val="328BA8"/>
      </a:accent6>
      <a:hlink>
        <a:srgbClr val="D61E29"/>
      </a:hlink>
      <a:folHlink>
        <a:srgbClr val="2BA378"/>
      </a:folHlink>
    </a:clrScheme>
    <a:fontScheme name="113">
      <a:majorFont>
        <a:latin typeface="Arial Bold"/>
        <a:ea typeface="Helvetica"/>
        <a:cs typeface="Avenir Next regular"/>
      </a:majorFont>
      <a:minorFont>
        <a:latin typeface="Arial"/>
        <a:ea typeface="Helvetica"/>
        <a:cs typeface="Avenir Next regular"/>
      </a:minorFont>
    </a:fontScheme>
    <a:fmtScheme name="Schaduw bovenaan">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13 PPT Algemeen2" id="{6A9DD883-1BF5-47C0-9819-8C839C7CF99F}" vid="{3F13A3E7-A1C5-4010-96C7-C42936D18E14}"/>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65120b75-b289-4964-bdf2-a90529ca03f5">
      <UserInfo>
        <DisplayName>Emmie Overbeek</DisplayName>
        <AccountId>408</AccountId>
        <AccountType/>
      </UserInfo>
      <UserInfo>
        <DisplayName>Ruthie Werner</DisplayName>
        <AccountId>48</AccountId>
        <AccountType/>
      </UserInfo>
    </SharedWithUsers>
    <lcf76f155ced4ddcb4097134ff3c332f xmlns="c539f67d-4832-40bb-9de0-175c1c1d4686">
      <Terms xmlns="http://schemas.microsoft.com/office/infopath/2007/PartnerControls"/>
    </lcf76f155ced4ddcb4097134ff3c332f>
    <TaxCatchAll xmlns="65120b75-b289-4964-bdf2-a90529ca03f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37066392794B429DCC7B833F979C3A" ma:contentTypeVersion="19" ma:contentTypeDescription="Een nieuw document maken." ma:contentTypeScope="" ma:versionID="5361ca40e6d0d3135acd426457eefded">
  <xsd:schema xmlns:xsd="http://www.w3.org/2001/XMLSchema" xmlns:xs="http://www.w3.org/2001/XMLSchema" xmlns:p="http://schemas.microsoft.com/office/2006/metadata/properties" xmlns:ns2="c539f67d-4832-40bb-9de0-175c1c1d4686" xmlns:ns3="65120b75-b289-4964-bdf2-a90529ca03f5" targetNamespace="http://schemas.microsoft.com/office/2006/metadata/properties" ma:root="true" ma:fieldsID="1fb2bf90fb0ad6b78059b2a041e434e0" ns2:_="" ns3:_="">
    <xsd:import namespace="c539f67d-4832-40bb-9de0-175c1c1d4686"/>
    <xsd:import namespace="65120b75-b289-4964-bdf2-a90529ca03f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Locatio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9f67d-4832-40bb-9de0-175c1c1d46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06c0c415-c298-4106-bb5c-a69b546bee9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120b75-b289-4964-bdf2-a90529ca03f5"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fdd73fb7-198f-46a6-8474-12516293d6bb}" ma:internalName="TaxCatchAll" ma:showField="CatchAllData" ma:web="65120b75-b289-4964-bdf2-a90529ca03f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2678AC-E751-459D-8840-2E2CB2BB93A5}">
  <ds:schemaRefs>
    <ds:schemaRef ds:uri="http://schemas.microsoft.com/sharepoint/v3/contenttype/forms"/>
  </ds:schemaRefs>
</ds:datastoreItem>
</file>

<file path=customXml/itemProps2.xml><?xml version="1.0" encoding="utf-8"?>
<ds:datastoreItem xmlns:ds="http://schemas.openxmlformats.org/officeDocument/2006/customXml" ds:itemID="{6DD09FE9-76E4-4063-BBDE-42149665C0E2}">
  <ds:schemaRefs>
    <ds:schemaRef ds:uri="http://purl.org/dc/elements/1.1/"/>
    <ds:schemaRef ds:uri="http://schemas.openxmlformats.org/package/2006/metadata/core-properties"/>
    <ds:schemaRef ds:uri="http://purl.org/dc/terms/"/>
    <ds:schemaRef ds:uri="http://schemas.microsoft.com/office/2006/metadata/properties"/>
    <ds:schemaRef ds:uri="http://www.w3.org/XML/1998/namespace"/>
    <ds:schemaRef ds:uri="http://purl.org/dc/dcmitype/"/>
    <ds:schemaRef ds:uri="http://schemas.microsoft.com/office/2006/documentManagement/types"/>
    <ds:schemaRef ds:uri="http://schemas.microsoft.com/office/infopath/2007/PartnerControls"/>
    <ds:schemaRef ds:uri="65120b75-b289-4964-bdf2-a90529ca03f5"/>
    <ds:schemaRef ds:uri="c539f67d-4832-40bb-9de0-175c1c1d4686"/>
  </ds:schemaRefs>
</ds:datastoreItem>
</file>

<file path=customXml/itemProps3.xml><?xml version="1.0" encoding="utf-8"?>
<ds:datastoreItem xmlns:ds="http://schemas.openxmlformats.org/officeDocument/2006/customXml" ds:itemID="{CC5A4A4D-6443-4471-A115-B987E477823D}">
  <ds:schemaRefs>
    <ds:schemaRef ds:uri="65120b75-b289-4964-bdf2-a90529ca03f5"/>
    <ds:schemaRef ds:uri="c539f67d-4832-40bb-9de0-175c1c1d468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1449</Words>
  <Application>Microsoft Office PowerPoint</Application>
  <PresentationFormat>Breedbeeld</PresentationFormat>
  <Paragraphs>110</Paragraphs>
  <Slides>16</Slides>
  <Notes>13</Notes>
  <HiddenSlides>0</HiddenSlides>
  <MMClips>2</MMClips>
  <ScaleCrop>false</ScaleCrop>
  <HeadingPairs>
    <vt:vector size="6" baseType="variant">
      <vt:variant>
        <vt:lpstr>Gebruikte lettertypen</vt:lpstr>
      </vt:variant>
      <vt:variant>
        <vt:i4>11</vt:i4>
      </vt:variant>
      <vt:variant>
        <vt:lpstr>Thema</vt:lpstr>
      </vt:variant>
      <vt:variant>
        <vt:i4>3</vt:i4>
      </vt:variant>
      <vt:variant>
        <vt:lpstr>Diatitels</vt:lpstr>
      </vt:variant>
      <vt:variant>
        <vt:i4>16</vt:i4>
      </vt:variant>
    </vt:vector>
  </HeadingPairs>
  <TitlesOfParts>
    <vt:vector size="30" baseType="lpstr">
      <vt:lpstr>Another Shabby</vt:lpstr>
      <vt:lpstr>Aptos</vt:lpstr>
      <vt:lpstr>Aptos Display</vt:lpstr>
      <vt:lpstr>Arial</vt:lpstr>
      <vt:lpstr>Arial Bold</vt:lpstr>
      <vt:lpstr>Calibri</vt:lpstr>
      <vt:lpstr>Courier New</vt:lpstr>
      <vt:lpstr>Helvetica Neue</vt:lpstr>
      <vt:lpstr>Montserrat</vt:lpstr>
      <vt:lpstr>Montserrat Black</vt:lpstr>
      <vt:lpstr>Verdana</vt:lpstr>
      <vt:lpstr>Kantoorthema</vt:lpstr>
      <vt:lpstr>113 PPT Algemeen</vt:lpstr>
      <vt:lpstr>1_Kantoorthema</vt:lpstr>
      <vt:lpstr>Suïcidaliteit en suïcidepreventie bij jongeren</vt:lpstr>
      <vt:lpstr>PowerPoint-presentatie</vt:lpstr>
      <vt:lpstr>PowerPoint-presentatie</vt:lpstr>
      <vt:lpstr>Cijfers suïcide onder jongvolwassenen</vt:lpstr>
      <vt:lpstr>PowerPoint-presentatie</vt:lpstr>
      <vt:lpstr>Feiten uit de zorg</vt:lpstr>
      <vt:lpstr>Thema’s verplichte meldingen</vt:lpstr>
      <vt:lpstr>PowerPoint-presentatie</vt:lpstr>
      <vt:lpstr>Onze missie</vt:lpstr>
      <vt:lpstr>PowerPoint-presentatie</vt:lpstr>
      <vt:lpstr>Essentie</vt:lpstr>
      <vt:lpstr>Bevindingen inspectierapport (1)</vt:lpstr>
      <vt:lpstr>Bevindingen inspectierapport (2)</vt:lpstr>
      <vt:lpstr>Waarom samenwerking essentieel is bij suïcidepreventie</vt:lpstr>
      <vt:lpstr>Bekijk hier wat jongvolwassenen zelf zeggen over steun en hulp</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Alwin van der Blom</dc:creator>
  <cp:lastModifiedBy>Alwin van der Blom</cp:lastModifiedBy>
  <cp:revision>78</cp:revision>
  <dcterms:created xsi:type="dcterms:W3CDTF">2024-05-14T07:21:09Z</dcterms:created>
  <dcterms:modified xsi:type="dcterms:W3CDTF">2025-11-24T09:52:55Z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0x0101000537066392794B429DCC7B833F979C3A</vt:lpwstr>
  </property>
</Properties>
</file>